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5" r:id="rId4"/>
    <p:sldId id="257" r:id="rId5"/>
    <p:sldId id="258" r:id="rId6"/>
    <p:sldId id="268" r:id="rId7"/>
    <p:sldId id="262" r:id="rId8"/>
    <p:sldId id="260" r:id="rId9"/>
    <p:sldId id="267" r:id="rId10"/>
    <p:sldId id="259" r:id="rId11"/>
    <p:sldId id="270" r:id="rId12"/>
    <p:sldId id="263" r:id="rId13"/>
    <p:sldId id="26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Winstar" userId="fe4640bd87a7a3e3" providerId="LiveId" clId="{18EB8365-9096-48F3-B26F-287E9047BA27}"/>
    <pc:docChg chg="undo custSel addSld delSld modSld sldOrd">
      <pc:chgData name="Wang Winstar" userId="fe4640bd87a7a3e3" providerId="LiveId" clId="{18EB8365-9096-48F3-B26F-287E9047BA27}" dt="2019-01-07T13:28:57.102" v="10447"/>
      <pc:docMkLst>
        <pc:docMk/>
      </pc:docMkLst>
      <pc:sldChg chg="modSp add">
        <pc:chgData name="Wang Winstar" userId="fe4640bd87a7a3e3" providerId="LiveId" clId="{18EB8365-9096-48F3-B26F-287E9047BA27}" dt="2019-01-06T00:24:03.644" v="50"/>
        <pc:sldMkLst>
          <pc:docMk/>
          <pc:sldMk cId="88752317" sldId="256"/>
        </pc:sldMkLst>
        <pc:spChg chg="mod">
          <ac:chgData name="Wang Winstar" userId="fe4640bd87a7a3e3" providerId="LiveId" clId="{18EB8365-9096-48F3-B26F-287E9047BA27}" dt="2019-01-06T00:22:12.329" v="13"/>
          <ac:spMkLst>
            <pc:docMk/>
            <pc:sldMk cId="88752317" sldId="256"/>
            <ac:spMk id="2" creationId="{0F843416-7C8F-4915-8960-4F996BD40DDB}"/>
          </ac:spMkLst>
        </pc:spChg>
        <pc:spChg chg="mod">
          <ac:chgData name="Wang Winstar" userId="fe4640bd87a7a3e3" providerId="LiveId" clId="{18EB8365-9096-48F3-B26F-287E9047BA27}" dt="2019-01-06T00:24:03.644" v="50"/>
          <ac:spMkLst>
            <pc:docMk/>
            <pc:sldMk cId="88752317" sldId="256"/>
            <ac:spMk id="3" creationId="{1BD5D973-5B75-4892-9971-1CC2F6C1B47A}"/>
          </ac:spMkLst>
        </pc:spChg>
      </pc:sldChg>
      <pc:sldChg chg="addSp delSp modSp add ord">
        <pc:chgData name="Wang Winstar" userId="fe4640bd87a7a3e3" providerId="LiveId" clId="{18EB8365-9096-48F3-B26F-287E9047BA27}" dt="2019-01-06T03:34:50.369" v="7243" actId="113"/>
        <pc:sldMkLst>
          <pc:docMk/>
          <pc:sldMk cId="1974646060" sldId="257"/>
        </pc:sldMkLst>
        <pc:spChg chg="mod">
          <ac:chgData name="Wang Winstar" userId="fe4640bd87a7a3e3" providerId="LiveId" clId="{18EB8365-9096-48F3-B26F-287E9047BA27}" dt="2019-01-06T03:15:33.923" v="6764" actId="113"/>
          <ac:spMkLst>
            <pc:docMk/>
            <pc:sldMk cId="1974646060" sldId="257"/>
            <ac:spMk id="2" creationId="{78F8AF4F-0BA6-430D-BDAB-322D035F9E23}"/>
          </ac:spMkLst>
        </pc:spChg>
        <pc:spChg chg="mod">
          <ac:chgData name="Wang Winstar" userId="fe4640bd87a7a3e3" providerId="LiveId" clId="{18EB8365-9096-48F3-B26F-287E9047BA27}" dt="2019-01-06T03:34:50.369" v="7243" actId="113"/>
          <ac:spMkLst>
            <pc:docMk/>
            <pc:sldMk cId="1974646060" sldId="257"/>
            <ac:spMk id="3" creationId="{7B8E3478-BD02-4C48-8A8A-7090B3E3D80A}"/>
          </ac:spMkLst>
        </pc:spChg>
        <pc:picChg chg="add del mod">
          <ac:chgData name="Wang Winstar" userId="fe4640bd87a7a3e3" providerId="LiveId" clId="{18EB8365-9096-48F3-B26F-287E9047BA27}" dt="2019-01-06T03:06:30.476" v="6680" actId="478"/>
          <ac:picMkLst>
            <pc:docMk/>
            <pc:sldMk cId="1974646060" sldId="257"/>
            <ac:picMk id="4" creationId="{2BCB8172-7B4C-4644-8267-0A48B27F0099}"/>
          </ac:picMkLst>
        </pc:picChg>
      </pc:sldChg>
      <pc:sldChg chg="modSp add">
        <pc:chgData name="Wang Winstar" userId="fe4640bd87a7a3e3" providerId="LiveId" clId="{18EB8365-9096-48F3-B26F-287E9047BA27}" dt="2019-01-06T03:31:13.581" v="7052" actId="2711"/>
        <pc:sldMkLst>
          <pc:docMk/>
          <pc:sldMk cId="1493991241" sldId="258"/>
        </pc:sldMkLst>
        <pc:spChg chg="mod">
          <ac:chgData name="Wang Winstar" userId="fe4640bd87a7a3e3" providerId="LiveId" clId="{18EB8365-9096-48F3-B26F-287E9047BA27}" dt="2019-01-06T00:48:16.510" v="891" actId="2711"/>
          <ac:spMkLst>
            <pc:docMk/>
            <pc:sldMk cId="1493991241" sldId="258"/>
            <ac:spMk id="2" creationId="{BC3C1313-7ABD-4775-A22C-5B135CCFB6DE}"/>
          </ac:spMkLst>
        </pc:spChg>
        <pc:spChg chg="mod">
          <ac:chgData name="Wang Winstar" userId="fe4640bd87a7a3e3" providerId="LiveId" clId="{18EB8365-9096-48F3-B26F-287E9047BA27}" dt="2019-01-06T03:31:13.581" v="7052" actId="2711"/>
          <ac:spMkLst>
            <pc:docMk/>
            <pc:sldMk cId="1493991241" sldId="258"/>
            <ac:spMk id="3" creationId="{975D7347-A659-44F3-AE80-768C90ED52D8}"/>
          </ac:spMkLst>
        </pc:spChg>
      </pc:sldChg>
      <pc:sldChg chg="addSp modSp add ord">
        <pc:chgData name="Wang Winstar" userId="fe4640bd87a7a3e3" providerId="LiveId" clId="{18EB8365-9096-48F3-B26F-287E9047BA27}" dt="2019-01-06T13:14:51.465" v="8215" actId="404"/>
        <pc:sldMkLst>
          <pc:docMk/>
          <pc:sldMk cId="1806669797" sldId="259"/>
        </pc:sldMkLst>
        <pc:spChg chg="mod">
          <ac:chgData name="Wang Winstar" userId="fe4640bd87a7a3e3" providerId="LiveId" clId="{18EB8365-9096-48F3-B26F-287E9047BA27}" dt="2019-01-06T01:12:41.101" v="1899" actId="404"/>
          <ac:spMkLst>
            <pc:docMk/>
            <pc:sldMk cId="1806669797" sldId="259"/>
            <ac:spMk id="2" creationId="{7BA9A13B-BB02-4DF5-9B78-0CC6AF881779}"/>
          </ac:spMkLst>
        </pc:spChg>
        <pc:spChg chg="mod">
          <ac:chgData name="Wang Winstar" userId="fe4640bd87a7a3e3" providerId="LiveId" clId="{18EB8365-9096-48F3-B26F-287E9047BA27}" dt="2019-01-06T13:09:39.077" v="8129" actId="20577"/>
          <ac:spMkLst>
            <pc:docMk/>
            <pc:sldMk cId="1806669797" sldId="259"/>
            <ac:spMk id="3" creationId="{4BB40A40-58DD-44C1-87A1-3E43855050E2}"/>
          </ac:spMkLst>
        </pc:spChg>
        <pc:spChg chg="add mod">
          <ac:chgData name="Wang Winstar" userId="fe4640bd87a7a3e3" providerId="LiveId" clId="{18EB8365-9096-48F3-B26F-287E9047BA27}" dt="2019-01-06T13:09:50.837" v="8135" actId="20577"/>
          <ac:spMkLst>
            <pc:docMk/>
            <pc:sldMk cId="1806669797" sldId="259"/>
            <ac:spMk id="5" creationId="{DB567985-4B1D-4A77-884F-622CC308DA56}"/>
          </ac:spMkLst>
        </pc:spChg>
        <pc:graphicFrameChg chg="add mod">
          <ac:chgData name="Wang Winstar" userId="fe4640bd87a7a3e3" providerId="LiveId" clId="{18EB8365-9096-48F3-B26F-287E9047BA27}" dt="2019-01-06T13:09:12.329" v="8120" actId="1076"/>
          <ac:graphicFrameMkLst>
            <pc:docMk/>
            <pc:sldMk cId="1806669797" sldId="259"/>
            <ac:graphicFrameMk id="4" creationId="{5676FE97-B906-4D71-969B-896DB16795AC}"/>
          </ac:graphicFrameMkLst>
        </pc:graphicFrameChg>
        <pc:graphicFrameChg chg="add mod">
          <ac:chgData name="Wang Winstar" userId="fe4640bd87a7a3e3" providerId="LiveId" clId="{18EB8365-9096-48F3-B26F-287E9047BA27}" dt="2019-01-06T13:14:51.465" v="8215" actId="404"/>
          <ac:graphicFrameMkLst>
            <pc:docMk/>
            <pc:sldMk cId="1806669797" sldId="259"/>
            <ac:graphicFrameMk id="6" creationId="{20ED32FD-8EBE-4A6C-AA2B-3E19D4DEE134}"/>
          </ac:graphicFrameMkLst>
        </pc:graphicFrameChg>
      </pc:sldChg>
      <pc:sldChg chg="modSp add">
        <pc:chgData name="Wang Winstar" userId="fe4640bd87a7a3e3" providerId="LiveId" clId="{18EB8365-9096-48F3-B26F-287E9047BA27}" dt="2019-01-06T03:39:58.588" v="7436"/>
        <pc:sldMkLst>
          <pc:docMk/>
          <pc:sldMk cId="1353918509" sldId="260"/>
        </pc:sldMkLst>
        <pc:spChg chg="mod">
          <ac:chgData name="Wang Winstar" userId="fe4640bd87a7a3e3" providerId="LiveId" clId="{18EB8365-9096-48F3-B26F-287E9047BA27}" dt="2019-01-06T01:16:10.962" v="2156"/>
          <ac:spMkLst>
            <pc:docMk/>
            <pc:sldMk cId="1353918509" sldId="260"/>
            <ac:spMk id="2" creationId="{C091363B-66FA-424E-BA44-7C05434CC941}"/>
          </ac:spMkLst>
        </pc:spChg>
        <pc:spChg chg="mod">
          <ac:chgData name="Wang Winstar" userId="fe4640bd87a7a3e3" providerId="LiveId" clId="{18EB8365-9096-48F3-B26F-287E9047BA27}" dt="2019-01-06T03:39:58.588" v="7436"/>
          <ac:spMkLst>
            <pc:docMk/>
            <pc:sldMk cId="1353918509" sldId="260"/>
            <ac:spMk id="3" creationId="{BCD1E228-451F-4227-9767-F135743EF21C}"/>
          </ac:spMkLst>
        </pc:spChg>
      </pc:sldChg>
      <pc:sldChg chg="modSp add del">
        <pc:chgData name="Wang Winstar" userId="fe4640bd87a7a3e3" providerId="LiveId" clId="{18EB8365-9096-48F3-B26F-287E9047BA27}" dt="2019-01-06T01:56:27.820" v="4871" actId="2696"/>
        <pc:sldMkLst>
          <pc:docMk/>
          <pc:sldMk cId="1084911307" sldId="261"/>
        </pc:sldMkLst>
        <pc:spChg chg="mod">
          <ac:chgData name="Wang Winstar" userId="fe4640bd87a7a3e3" providerId="LiveId" clId="{18EB8365-9096-48F3-B26F-287E9047BA27}" dt="2019-01-06T01:42:27.260" v="4203" actId="2696"/>
          <ac:spMkLst>
            <pc:docMk/>
            <pc:sldMk cId="1084911307" sldId="261"/>
            <ac:spMk id="2" creationId="{60942951-857A-4AEF-BD33-E1906B580F26}"/>
          </ac:spMkLst>
        </pc:spChg>
      </pc:sldChg>
      <pc:sldChg chg="addSp delSp modSp add ord">
        <pc:chgData name="Wang Winstar" userId="fe4640bd87a7a3e3" providerId="LiveId" clId="{18EB8365-9096-48F3-B26F-287E9047BA27}" dt="2019-01-06T13:22:19.570" v="8489" actId="2711"/>
        <pc:sldMkLst>
          <pc:docMk/>
          <pc:sldMk cId="1949425731" sldId="262"/>
        </pc:sldMkLst>
        <pc:spChg chg="mod">
          <ac:chgData name="Wang Winstar" userId="fe4640bd87a7a3e3" providerId="LiveId" clId="{18EB8365-9096-48F3-B26F-287E9047BA27}" dt="2019-01-06T12:43:38.849" v="7893" actId="2711"/>
          <ac:spMkLst>
            <pc:docMk/>
            <pc:sldMk cId="1949425731" sldId="262"/>
            <ac:spMk id="2" creationId="{290DF9D3-9BAF-4B45-ADA2-F900E7706686}"/>
          </ac:spMkLst>
        </pc:spChg>
        <pc:spChg chg="mod">
          <ac:chgData name="Wang Winstar" userId="fe4640bd87a7a3e3" providerId="LiveId" clId="{18EB8365-9096-48F3-B26F-287E9047BA27}" dt="2019-01-06T13:22:19.570" v="8489" actId="2711"/>
          <ac:spMkLst>
            <pc:docMk/>
            <pc:sldMk cId="1949425731" sldId="262"/>
            <ac:spMk id="3" creationId="{968C0150-01FD-44A8-ACDF-F3BE6686D957}"/>
          </ac:spMkLst>
        </pc:spChg>
        <pc:spChg chg="add del mod">
          <ac:chgData name="Wang Winstar" userId="fe4640bd87a7a3e3" providerId="LiveId" clId="{18EB8365-9096-48F3-B26F-287E9047BA27}" dt="2019-01-06T12:43:14.176" v="7840" actId="2711"/>
          <ac:spMkLst>
            <pc:docMk/>
            <pc:sldMk cId="1949425731" sldId="262"/>
            <ac:spMk id="4" creationId="{3F21968C-B028-4553-902F-8807B9047165}"/>
          </ac:spMkLst>
        </pc:spChg>
      </pc:sldChg>
      <pc:sldChg chg="modSp add ord">
        <pc:chgData name="Wang Winstar" userId="fe4640bd87a7a3e3" providerId="LiveId" clId="{18EB8365-9096-48F3-B26F-287E9047BA27}" dt="2019-01-07T13:17:14.453" v="10006"/>
        <pc:sldMkLst>
          <pc:docMk/>
          <pc:sldMk cId="2567504114" sldId="263"/>
        </pc:sldMkLst>
        <pc:spChg chg="mod">
          <ac:chgData name="Wang Winstar" userId="fe4640bd87a7a3e3" providerId="LiveId" clId="{18EB8365-9096-48F3-B26F-287E9047BA27}" dt="2019-01-06T01:42:57.790" v="4293"/>
          <ac:spMkLst>
            <pc:docMk/>
            <pc:sldMk cId="2567504114" sldId="263"/>
            <ac:spMk id="2" creationId="{B4227C4F-2AF9-40DE-998E-53E136164880}"/>
          </ac:spMkLst>
        </pc:spChg>
        <pc:spChg chg="mod">
          <ac:chgData name="Wang Winstar" userId="fe4640bd87a7a3e3" providerId="LiveId" clId="{18EB8365-9096-48F3-B26F-287E9047BA27}" dt="2019-01-07T13:17:14.453" v="10006"/>
          <ac:spMkLst>
            <pc:docMk/>
            <pc:sldMk cId="2567504114" sldId="263"/>
            <ac:spMk id="3" creationId="{0AED283F-33E4-4C7F-9465-C6F9A9AF684F}"/>
          </ac:spMkLst>
        </pc:spChg>
      </pc:sldChg>
      <pc:sldChg chg="modSp add ord modAnim">
        <pc:chgData name="Wang Winstar" userId="fe4640bd87a7a3e3" providerId="LiveId" clId="{18EB8365-9096-48F3-B26F-287E9047BA27}" dt="2019-01-07T13:28:57.102" v="10447"/>
        <pc:sldMkLst>
          <pc:docMk/>
          <pc:sldMk cId="511489460" sldId="264"/>
        </pc:sldMkLst>
        <pc:spChg chg="mod">
          <ac:chgData name="Wang Winstar" userId="fe4640bd87a7a3e3" providerId="LiveId" clId="{18EB8365-9096-48F3-B26F-287E9047BA27}" dt="2019-01-07T13:15:56.208" v="9961"/>
          <ac:spMkLst>
            <pc:docMk/>
            <pc:sldMk cId="511489460" sldId="264"/>
            <ac:spMk id="2" creationId="{0461D106-501D-4B6D-AB1B-DF808F4AE74D}"/>
          </ac:spMkLst>
        </pc:spChg>
        <pc:spChg chg="mod">
          <ac:chgData name="Wang Winstar" userId="fe4640bd87a7a3e3" providerId="LiveId" clId="{18EB8365-9096-48F3-B26F-287E9047BA27}" dt="2019-01-07T13:28:41.490" v="10446" actId="403"/>
          <ac:spMkLst>
            <pc:docMk/>
            <pc:sldMk cId="511489460" sldId="264"/>
            <ac:spMk id="3" creationId="{4E5E2DBC-732C-4EDC-95B9-49EFF4344650}"/>
          </ac:spMkLst>
        </pc:spChg>
      </pc:sldChg>
      <pc:sldChg chg="addSp delSp modSp add">
        <pc:chgData name="Wang Winstar" userId="fe4640bd87a7a3e3" providerId="LiveId" clId="{18EB8365-9096-48F3-B26F-287E9047BA27}" dt="2019-01-06T03:06:06.850" v="6679" actId="1076"/>
        <pc:sldMkLst>
          <pc:docMk/>
          <pc:sldMk cId="509767136" sldId="265"/>
        </pc:sldMkLst>
        <pc:spChg chg="del">
          <ac:chgData name="Wang Winstar" userId="fe4640bd87a7a3e3" providerId="LiveId" clId="{18EB8365-9096-48F3-B26F-287E9047BA27}" dt="2019-01-06T02:59:06.129" v="6637" actId="1076"/>
          <ac:spMkLst>
            <pc:docMk/>
            <pc:sldMk cId="509767136" sldId="265"/>
            <ac:spMk id="2" creationId="{2066B05A-3604-4072-8DDE-0681B873B0B2}"/>
          </ac:spMkLst>
        </pc:spChg>
        <pc:spChg chg="del">
          <ac:chgData name="Wang Winstar" userId="fe4640bd87a7a3e3" providerId="LiveId" clId="{18EB8365-9096-48F3-B26F-287E9047BA27}" dt="2019-01-06T02:59:02.127" v="6635" actId="1076"/>
          <ac:spMkLst>
            <pc:docMk/>
            <pc:sldMk cId="509767136" sldId="265"/>
            <ac:spMk id="3" creationId="{5B872AC4-EA2C-48A1-9613-496D829D096A}"/>
          </ac:spMkLst>
        </pc:spChg>
        <pc:picChg chg="add del mod">
          <ac:chgData name="Wang Winstar" userId="fe4640bd87a7a3e3" providerId="LiveId" clId="{18EB8365-9096-48F3-B26F-287E9047BA27}" dt="2019-01-06T03:02:07.460" v="6649" actId="478"/>
          <ac:picMkLst>
            <pc:docMk/>
            <pc:sldMk cId="509767136" sldId="265"/>
            <ac:picMk id="4" creationId="{554C0C07-276C-42B4-B766-57828F691D0B}"/>
          </ac:picMkLst>
        </pc:picChg>
        <pc:picChg chg="add del">
          <ac:chgData name="Wang Winstar" userId="fe4640bd87a7a3e3" providerId="LiveId" clId="{18EB8365-9096-48F3-B26F-287E9047BA27}" dt="2019-01-06T03:01:38.189" v="6643" actId="478"/>
          <ac:picMkLst>
            <pc:docMk/>
            <pc:sldMk cId="509767136" sldId="265"/>
            <ac:picMk id="5" creationId="{DFA37406-4CF4-432C-9F07-7552378BBFCF}"/>
          </ac:picMkLst>
        </pc:picChg>
        <pc:picChg chg="add mod">
          <ac:chgData name="Wang Winstar" userId="fe4640bd87a7a3e3" providerId="LiveId" clId="{18EB8365-9096-48F3-B26F-287E9047BA27}" dt="2019-01-06T03:05:40.982" v="6675" actId="1076"/>
          <ac:picMkLst>
            <pc:docMk/>
            <pc:sldMk cId="509767136" sldId="265"/>
            <ac:picMk id="6" creationId="{C89F5616-1AEE-411C-901F-44334853E58A}"/>
          </ac:picMkLst>
        </pc:picChg>
        <pc:picChg chg="add mod">
          <ac:chgData name="Wang Winstar" userId="fe4640bd87a7a3e3" providerId="LiveId" clId="{18EB8365-9096-48F3-B26F-287E9047BA27}" dt="2019-01-06T03:05:46.488" v="6676" actId="1076"/>
          <ac:picMkLst>
            <pc:docMk/>
            <pc:sldMk cId="509767136" sldId="265"/>
            <ac:picMk id="7" creationId="{5BE22EB4-401F-4786-B7DA-90FECA97372D}"/>
          </ac:picMkLst>
        </pc:picChg>
        <pc:picChg chg="add mod">
          <ac:chgData name="Wang Winstar" userId="fe4640bd87a7a3e3" providerId="LiveId" clId="{18EB8365-9096-48F3-B26F-287E9047BA27}" dt="2019-01-06T03:05:57.256" v="6678" actId="1076"/>
          <ac:picMkLst>
            <pc:docMk/>
            <pc:sldMk cId="509767136" sldId="265"/>
            <ac:picMk id="8" creationId="{B720B4C6-E735-4C4B-9CC7-E6DE5395F520}"/>
          </ac:picMkLst>
        </pc:picChg>
        <pc:picChg chg="add mod">
          <ac:chgData name="Wang Winstar" userId="fe4640bd87a7a3e3" providerId="LiveId" clId="{18EB8365-9096-48F3-B26F-287E9047BA27}" dt="2019-01-06T03:06:06.850" v="6679" actId="1076"/>
          <ac:picMkLst>
            <pc:docMk/>
            <pc:sldMk cId="509767136" sldId="265"/>
            <ac:picMk id="9" creationId="{F4E3EA7D-DF26-4626-B0C0-F0495FDE7174}"/>
          </ac:picMkLst>
        </pc:picChg>
      </pc:sldChg>
      <pc:sldChg chg="addSp delSp modSp add ord">
        <pc:chgData name="Wang Winstar" userId="fe4640bd87a7a3e3" providerId="LiveId" clId="{18EB8365-9096-48F3-B26F-287E9047BA27}" dt="2019-01-06T03:15:08.441" v="6728" actId="14100"/>
        <pc:sldMkLst>
          <pc:docMk/>
          <pc:sldMk cId="3734435565" sldId="266"/>
        </pc:sldMkLst>
        <pc:spChg chg="del">
          <ac:chgData name="Wang Winstar" userId="fe4640bd87a7a3e3" providerId="LiveId" clId="{18EB8365-9096-48F3-B26F-287E9047BA27}" dt="2019-01-06T03:10:01.738" v="6682" actId="14100"/>
          <ac:spMkLst>
            <pc:docMk/>
            <pc:sldMk cId="3734435565" sldId="266"/>
            <ac:spMk id="2" creationId="{20E6A566-26F6-4EF4-AABD-03A622AE4F52}"/>
          </ac:spMkLst>
        </pc:spChg>
        <pc:spChg chg="del">
          <ac:chgData name="Wang Winstar" userId="fe4640bd87a7a3e3" providerId="LiveId" clId="{18EB8365-9096-48F3-B26F-287E9047BA27}" dt="2019-01-06T03:10:01.738" v="6682" actId="14100"/>
          <ac:spMkLst>
            <pc:docMk/>
            <pc:sldMk cId="3734435565" sldId="266"/>
            <ac:spMk id="3" creationId="{A4BEFF95-FC8E-49B1-9043-C8AF99F67776}"/>
          </ac:spMkLst>
        </pc:spChg>
        <pc:picChg chg="add mod">
          <ac:chgData name="Wang Winstar" userId="fe4640bd87a7a3e3" providerId="LiveId" clId="{18EB8365-9096-48F3-B26F-287E9047BA27}" dt="2019-01-06T03:14:15.434" v="6720" actId="1076"/>
          <ac:picMkLst>
            <pc:docMk/>
            <pc:sldMk cId="3734435565" sldId="266"/>
            <ac:picMk id="4" creationId="{6E432479-FE9F-4924-859B-ECF74D9CB4A1}"/>
          </ac:picMkLst>
        </pc:picChg>
        <pc:picChg chg="add del mod">
          <ac:chgData name="Wang Winstar" userId="fe4640bd87a7a3e3" providerId="LiveId" clId="{18EB8365-9096-48F3-B26F-287E9047BA27}" dt="2019-01-06T03:13:52.357" v="6712" actId="478"/>
          <ac:picMkLst>
            <pc:docMk/>
            <pc:sldMk cId="3734435565" sldId="266"/>
            <ac:picMk id="5" creationId="{A7345EBB-667B-47CC-9B8D-825DEBB5FF77}"/>
          </ac:picMkLst>
        </pc:picChg>
        <pc:picChg chg="add mod">
          <ac:chgData name="Wang Winstar" userId="fe4640bd87a7a3e3" providerId="LiveId" clId="{18EB8365-9096-48F3-B26F-287E9047BA27}" dt="2019-01-06T03:14:04.443" v="6718" actId="1076"/>
          <ac:picMkLst>
            <pc:docMk/>
            <pc:sldMk cId="3734435565" sldId="266"/>
            <ac:picMk id="7" creationId="{2266EBF0-1E70-4E89-826A-5C3D7352BA14}"/>
          </ac:picMkLst>
        </pc:picChg>
        <pc:picChg chg="add del mod">
          <ac:chgData name="Wang Winstar" userId="fe4640bd87a7a3e3" providerId="LiveId" clId="{18EB8365-9096-48F3-B26F-287E9047BA27}" dt="2019-01-06T03:14:50.281" v="6723" actId="478"/>
          <ac:picMkLst>
            <pc:docMk/>
            <pc:sldMk cId="3734435565" sldId="266"/>
            <ac:picMk id="8" creationId="{59B70347-7F2E-4663-B12C-2A8A61DE412C}"/>
          </ac:picMkLst>
        </pc:picChg>
        <pc:picChg chg="add mod">
          <ac:chgData name="Wang Winstar" userId="fe4640bd87a7a3e3" providerId="LiveId" clId="{18EB8365-9096-48F3-B26F-287E9047BA27}" dt="2019-01-06T03:15:08.441" v="6728" actId="14100"/>
          <ac:picMkLst>
            <pc:docMk/>
            <pc:sldMk cId="3734435565" sldId="266"/>
            <ac:picMk id="9" creationId="{DA7BC5A5-B664-4E30-AA7F-EDB47AB271AF}"/>
          </ac:picMkLst>
        </pc:picChg>
      </pc:sldChg>
      <pc:sldChg chg="addSp delSp modSp add modAnim">
        <pc:chgData name="Wang Winstar" userId="fe4640bd87a7a3e3" providerId="LiveId" clId="{18EB8365-9096-48F3-B26F-287E9047BA27}" dt="2019-01-06T12:53:23.509" v="7984" actId="20577"/>
        <pc:sldMkLst>
          <pc:docMk/>
          <pc:sldMk cId="3805633309" sldId="267"/>
        </pc:sldMkLst>
        <pc:spChg chg="mod">
          <ac:chgData name="Wang Winstar" userId="fe4640bd87a7a3e3" providerId="LiveId" clId="{18EB8365-9096-48F3-B26F-287E9047BA27}" dt="2019-01-06T12:53:23.509" v="7984" actId="20577"/>
          <ac:spMkLst>
            <pc:docMk/>
            <pc:sldMk cId="3805633309" sldId="267"/>
            <ac:spMk id="2" creationId="{AE37F0AC-7ADF-49A9-B5D7-9406DB5ACA89}"/>
          </ac:spMkLst>
        </pc:spChg>
        <pc:spChg chg="del mod">
          <ac:chgData name="Wang Winstar" userId="fe4640bd87a7a3e3" providerId="LiveId" clId="{18EB8365-9096-48F3-B26F-287E9047BA27}" dt="2019-01-06T12:33:36.527" v="7785" actId="478"/>
          <ac:spMkLst>
            <pc:docMk/>
            <pc:sldMk cId="3805633309" sldId="267"/>
            <ac:spMk id="3" creationId="{BA4C5539-53D1-444B-9F7B-7B2991E8EED4}"/>
          </ac:spMkLst>
        </pc:spChg>
        <pc:spChg chg="add mod">
          <ac:chgData name="Wang Winstar" userId="fe4640bd87a7a3e3" providerId="LiveId" clId="{18EB8365-9096-48F3-B26F-287E9047BA27}" dt="2019-01-06T12:35:37.218" v="7816" actId="20577"/>
          <ac:spMkLst>
            <pc:docMk/>
            <pc:sldMk cId="3805633309" sldId="267"/>
            <ac:spMk id="7" creationId="{5EA877E5-5C1E-494E-8014-862B1431CB96}"/>
          </ac:spMkLst>
        </pc:spChg>
        <pc:spChg chg="add">
          <ac:chgData name="Wang Winstar" userId="fe4640bd87a7a3e3" providerId="LiveId" clId="{18EB8365-9096-48F3-B26F-287E9047BA27}" dt="2019-01-06T12:27:52.497" v="7695" actId="20577"/>
          <ac:spMkLst>
            <pc:docMk/>
            <pc:sldMk cId="3805633309" sldId="267"/>
            <ac:spMk id="16" creationId="{8D245A30-DC15-4B39-B009-86CDB78BBABC}"/>
          </ac:spMkLst>
        </pc:spChg>
        <pc:spChg chg="add mod">
          <ac:chgData name="Wang Winstar" userId="fe4640bd87a7a3e3" providerId="LiveId" clId="{18EB8365-9096-48F3-B26F-287E9047BA27}" dt="2019-01-06T12:28:05.833" v="7715" actId="20577"/>
          <ac:spMkLst>
            <pc:docMk/>
            <pc:sldMk cId="3805633309" sldId="267"/>
            <ac:spMk id="17" creationId="{AB1A6938-866E-417C-B15B-65C6094E31AA}"/>
          </ac:spMkLst>
        </pc:spChg>
        <pc:spChg chg="add del mod">
          <ac:chgData name="Wang Winstar" userId="fe4640bd87a7a3e3" providerId="LiveId" clId="{18EB8365-9096-48F3-B26F-287E9047BA27}" dt="2019-01-06T12:33:42.043" v="7786" actId="478"/>
          <ac:spMkLst>
            <pc:docMk/>
            <pc:sldMk cId="3805633309" sldId="267"/>
            <ac:spMk id="19" creationId="{22F2381C-8850-46E5-8BF6-B7B87C91B9B5}"/>
          </ac:spMkLst>
        </pc:spChg>
        <pc:spChg chg="add mod">
          <ac:chgData name="Wang Winstar" userId="fe4640bd87a7a3e3" providerId="LiveId" clId="{18EB8365-9096-48F3-B26F-287E9047BA27}" dt="2019-01-06T12:34:39.659" v="7806" actId="14100"/>
          <ac:spMkLst>
            <pc:docMk/>
            <pc:sldMk cId="3805633309" sldId="267"/>
            <ac:spMk id="20" creationId="{1920CEB4-0BB5-4F77-B453-D86B64E726C5}"/>
          </ac:spMkLst>
        </pc:spChg>
        <pc:grpChg chg="add mod">
          <ac:chgData name="Wang Winstar" userId="fe4640bd87a7a3e3" providerId="LiveId" clId="{18EB8365-9096-48F3-B26F-287E9047BA27}" dt="2019-01-06T12:27:55.559" v="7696" actId="1076"/>
          <ac:grpSpMkLst>
            <pc:docMk/>
            <pc:sldMk cId="3805633309" sldId="267"/>
            <ac:grpSpMk id="15" creationId="{113D15C4-4B56-4251-948E-767EA8EE53EA}"/>
          </ac:grpSpMkLst>
        </pc:grpChg>
        <pc:graphicFrameChg chg="add del mod">
          <ac:chgData name="Wang Winstar" userId="fe4640bd87a7a3e3" providerId="LiveId" clId="{18EB8365-9096-48F3-B26F-287E9047BA27}" dt="2019-01-06T12:11:05.211" v="7477" actId="478"/>
          <ac:graphicFrameMkLst>
            <pc:docMk/>
            <pc:sldMk cId="3805633309" sldId="267"/>
            <ac:graphicFrameMk id="4" creationId="{B3A0596B-A312-4E69-82B5-0A74F29AC783}"/>
          </ac:graphicFrameMkLst>
        </pc:graphicFrameChg>
        <pc:graphicFrameChg chg="add mod">
          <ac:chgData name="Wang Winstar" userId="fe4640bd87a7a3e3" providerId="LiveId" clId="{18EB8365-9096-48F3-B26F-287E9047BA27}" dt="2019-01-06T12:25:47.206" v="7687" actId="1076"/>
          <ac:graphicFrameMkLst>
            <pc:docMk/>
            <pc:sldMk cId="3805633309" sldId="267"/>
            <ac:graphicFrameMk id="5" creationId="{DA4D4842-6F04-4F71-947C-90CF781FB6F7}"/>
          </ac:graphicFrameMkLst>
        </pc:graphicFrameChg>
        <pc:graphicFrameChg chg="add del mod">
          <ac:chgData name="Wang Winstar" userId="fe4640bd87a7a3e3" providerId="LiveId" clId="{18EB8365-9096-48F3-B26F-287E9047BA27}" dt="2019-01-06T12:22:32.693" v="7650" actId="478"/>
          <ac:graphicFrameMkLst>
            <pc:docMk/>
            <pc:sldMk cId="3805633309" sldId="267"/>
            <ac:graphicFrameMk id="6" creationId="{D465698D-E0C4-4255-B648-332C07A20AA8}"/>
          </ac:graphicFrameMkLst>
        </pc:graphicFrameChg>
        <pc:picChg chg="add del mod">
          <ac:chgData name="Wang Winstar" userId="fe4640bd87a7a3e3" providerId="LiveId" clId="{18EB8365-9096-48F3-B26F-287E9047BA27}" dt="2019-01-06T12:27:36.889" v="7692" actId="478"/>
          <ac:picMkLst>
            <pc:docMk/>
            <pc:sldMk cId="3805633309" sldId="267"/>
            <ac:picMk id="14" creationId="{B5B12723-A9C0-43AA-94F5-79FD3E0CAFF0}"/>
          </ac:picMkLst>
        </pc:picChg>
        <pc:cxnChg chg="add mod">
          <ac:chgData name="Wang Winstar" userId="fe4640bd87a7a3e3" providerId="LiveId" clId="{18EB8365-9096-48F3-B26F-287E9047BA27}" dt="2019-01-06T12:25:11.325" v="7684" actId="692"/>
          <ac:cxnSpMkLst>
            <pc:docMk/>
            <pc:sldMk cId="3805633309" sldId="267"/>
            <ac:cxnSpMk id="9" creationId="{1EFD0366-3A3A-4E3D-BBD1-F58AF2953158}"/>
          </ac:cxnSpMkLst>
        </pc:cxnChg>
        <pc:cxnChg chg="add mod">
          <ac:chgData name="Wang Winstar" userId="fe4640bd87a7a3e3" providerId="LiveId" clId="{18EB8365-9096-48F3-B26F-287E9047BA27}" dt="2019-01-06T12:25:16.110" v="7685" actId="692"/>
          <ac:cxnSpMkLst>
            <pc:docMk/>
            <pc:sldMk cId="3805633309" sldId="267"/>
            <ac:cxnSpMk id="13" creationId="{9A434F10-1E0A-452A-A1A3-24B084A11AF0}"/>
          </ac:cxnSpMkLst>
        </pc:cxnChg>
      </pc:sldChg>
      <pc:sldChg chg="addSp delSp modSp add ord modAnim">
        <pc:chgData name="Wang Winstar" userId="fe4640bd87a7a3e3" providerId="LiveId" clId="{18EB8365-9096-48F3-B26F-287E9047BA27}" dt="2019-01-06T13:22:06.131" v="8488" actId="2711"/>
        <pc:sldMkLst>
          <pc:docMk/>
          <pc:sldMk cId="4149052208" sldId="268"/>
        </pc:sldMkLst>
        <pc:spChg chg="del">
          <ac:chgData name="Wang Winstar" userId="fe4640bd87a7a3e3" providerId="LiveId" clId="{18EB8365-9096-48F3-B26F-287E9047BA27}" dt="2019-01-06T12:42:57.792" v="7837" actId="2711"/>
          <ac:spMkLst>
            <pc:docMk/>
            <pc:sldMk cId="4149052208" sldId="268"/>
            <ac:spMk id="2" creationId="{2B7D37A2-5262-4BC5-B65C-20A8D3179888}"/>
          </ac:spMkLst>
        </pc:spChg>
        <pc:spChg chg="del">
          <ac:chgData name="Wang Winstar" userId="fe4640bd87a7a3e3" providerId="LiveId" clId="{18EB8365-9096-48F3-B26F-287E9047BA27}" dt="2019-01-06T12:42:57.792" v="7837" actId="2711"/>
          <ac:spMkLst>
            <pc:docMk/>
            <pc:sldMk cId="4149052208" sldId="268"/>
            <ac:spMk id="3" creationId="{8B7B05BE-C79F-4012-AD60-ACBF34A2291C}"/>
          </ac:spMkLst>
        </pc:spChg>
        <pc:spChg chg="del">
          <ac:chgData name="Wang Winstar" userId="fe4640bd87a7a3e3" providerId="LiveId" clId="{18EB8365-9096-48F3-B26F-287E9047BA27}" dt="2019-01-06T12:42:57.792" v="7837" actId="2711"/>
          <ac:spMkLst>
            <pc:docMk/>
            <pc:sldMk cId="4149052208" sldId="268"/>
            <ac:spMk id="4" creationId="{C9718F02-0355-4047-8CE9-05BA0102E881}"/>
          </ac:spMkLst>
        </pc:spChg>
        <pc:spChg chg="add mod">
          <ac:chgData name="Wang Winstar" userId="fe4640bd87a7a3e3" providerId="LiveId" clId="{18EB8365-9096-48F3-B26F-287E9047BA27}" dt="2019-01-06T12:43:32.305" v="7891" actId="2711"/>
          <ac:spMkLst>
            <pc:docMk/>
            <pc:sldMk cId="4149052208" sldId="268"/>
            <ac:spMk id="5" creationId="{B459C830-E61E-458B-9A71-9B50DD6B3D89}"/>
          </ac:spMkLst>
        </pc:spChg>
        <pc:spChg chg="add mod">
          <ac:chgData name="Wang Winstar" userId="fe4640bd87a7a3e3" providerId="LiveId" clId="{18EB8365-9096-48F3-B26F-287E9047BA27}" dt="2019-01-06T13:22:06.131" v="8488" actId="2711"/>
          <ac:spMkLst>
            <pc:docMk/>
            <pc:sldMk cId="4149052208" sldId="268"/>
            <ac:spMk id="6" creationId="{055F348C-2DC4-4CC3-8F2D-1839344B419D}"/>
          </ac:spMkLst>
        </pc:spChg>
        <pc:spChg chg="add mod">
          <ac:chgData name="Wang Winstar" userId="fe4640bd87a7a3e3" providerId="LiveId" clId="{18EB8365-9096-48F3-B26F-287E9047BA27}" dt="2019-01-06T13:21:19.405" v="8485" actId="113"/>
          <ac:spMkLst>
            <pc:docMk/>
            <pc:sldMk cId="4149052208" sldId="268"/>
            <ac:spMk id="7" creationId="{AF78048B-C802-4E01-9C93-647393253CD9}"/>
          </ac:spMkLst>
        </pc:spChg>
      </pc:sldChg>
      <pc:sldChg chg="modSp add del">
        <pc:chgData name="Wang Winstar" userId="fe4640bd87a7a3e3" providerId="LiveId" clId="{18EB8365-9096-48F3-B26F-287E9047BA27}" dt="2019-01-06T13:59:45.713" v="9299" actId="2696"/>
        <pc:sldMkLst>
          <pc:docMk/>
          <pc:sldMk cId="560265818" sldId="269"/>
        </pc:sldMkLst>
        <pc:spChg chg="mod">
          <ac:chgData name="Wang Winstar" userId="fe4640bd87a7a3e3" providerId="LiveId" clId="{18EB8365-9096-48F3-B26F-287E9047BA27}" dt="2019-01-06T13:59:32.887" v="9295" actId="2696"/>
          <ac:spMkLst>
            <pc:docMk/>
            <pc:sldMk cId="560265818" sldId="269"/>
            <ac:spMk id="3" creationId="{8F424E0F-C36B-41FC-97AC-6A092465E653}"/>
          </ac:spMkLst>
        </pc:spChg>
      </pc:sldChg>
      <pc:sldChg chg="addSp delSp modSp add">
        <pc:chgData name="Wang Winstar" userId="fe4640bd87a7a3e3" providerId="LiveId" clId="{18EB8365-9096-48F3-B26F-287E9047BA27}" dt="2019-01-06T14:19:24.037" v="9487"/>
        <pc:sldMkLst>
          <pc:docMk/>
          <pc:sldMk cId="136366297" sldId="270"/>
        </pc:sldMkLst>
        <pc:spChg chg="del">
          <ac:chgData name="Wang Winstar" userId="fe4640bd87a7a3e3" providerId="LiveId" clId="{18EB8365-9096-48F3-B26F-287E9047BA27}" dt="2019-01-06T13:30:21.597" v="8501"/>
          <ac:spMkLst>
            <pc:docMk/>
            <pc:sldMk cId="136366297" sldId="270"/>
            <ac:spMk id="2" creationId="{D01AE515-DB00-4FDF-A9F9-2F7A4CC3B415}"/>
          </ac:spMkLst>
        </pc:spChg>
        <pc:spChg chg="del">
          <ac:chgData name="Wang Winstar" userId="fe4640bd87a7a3e3" providerId="LiveId" clId="{18EB8365-9096-48F3-B26F-287E9047BA27}" dt="2019-01-06T13:30:21.597" v="8501"/>
          <ac:spMkLst>
            <pc:docMk/>
            <pc:sldMk cId="136366297" sldId="270"/>
            <ac:spMk id="3" creationId="{065EBE53-59CC-4DF5-AB2B-010F15624B19}"/>
          </ac:spMkLst>
        </pc:spChg>
        <pc:spChg chg="del">
          <ac:chgData name="Wang Winstar" userId="fe4640bd87a7a3e3" providerId="LiveId" clId="{18EB8365-9096-48F3-B26F-287E9047BA27}" dt="2019-01-06T13:30:21.597" v="8501"/>
          <ac:spMkLst>
            <pc:docMk/>
            <pc:sldMk cId="136366297" sldId="270"/>
            <ac:spMk id="4" creationId="{62B51E1A-9FCF-4F0C-8D12-EF5B5C954A24}"/>
          </ac:spMkLst>
        </pc:spChg>
        <pc:spChg chg="add mod">
          <ac:chgData name="Wang Winstar" userId="fe4640bd87a7a3e3" providerId="LiveId" clId="{18EB8365-9096-48F3-B26F-287E9047BA27}" dt="2019-01-06T13:30:29.617" v="8523"/>
          <ac:spMkLst>
            <pc:docMk/>
            <pc:sldMk cId="136366297" sldId="270"/>
            <ac:spMk id="5" creationId="{F543A1EE-8745-473B-9ADD-09F885F3FB2C}"/>
          </ac:spMkLst>
        </pc:spChg>
        <pc:spChg chg="add mod">
          <ac:chgData name="Wang Winstar" userId="fe4640bd87a7a3e3" providerId="LiveId" clId="{18EB8365-9096-48F3-B26F-287E9047BA27}" dt="2019-01-06T14:19:24.037" v="9487"/>
          <ac:spMkLst>
            <pc:docMk/>
            <pc:sldMk cId="136366297" sldId="270"/>
            <ac:spMk id="6" creationId="{97AD22C7-4F74-41E6-A35C-CBE70CE93315}"/>
          </ac:spMkLst>
        </pc:spChg>
      </pc:sldChg>
      <pc:sldChg chg="add del">
        <pc:chgData name="Wang Winstar" userId="fe4640bd87a7a3e3" providerId="LiveId" clId="{18EB8365-9096-48F3-B26F-287E9047BA27}" dt="2019-01-06T14:21:01.480" v="9490" actId="2696"/>
        <pc:sldMkLst>
          <pc:docMk/>
          <pc:sldMk cId="2899811959" sldId="271"/>
        </pc:sldMkLst>
      </pc:sldChg>
      <pc:sldChg chg="modSp add del">
        <pc:chgData name="Wang Winstar" userId="fe4640bd87a7a3e3" providerId="LiveId" clId="{18EB8365-9096-48F3-B26F-287E9047BA27}" dt="2019-01-07T13:13:52.754" v="9942" actId="2696"/>
        <pc:sldMkLst>
          <pc:docMk/>
          <pc:sldMk cId="2756744007" sldId="272"/>
        </pc:sldMkLst>
        <pc:spChg chg="mod">
          <ac:chgData name="Wang Winstar" userId="fe4640bd87a7a3e3" providerId="LiveId" clId="{18EB8365-9096-48F3-B26F-287E9047BA27}" dt="2019-01-06T14:21:11.028" v="9510"/>
          <ac:spMkLst>
            <pc:docMk/>
            <pc:sldMk cId="2756744007" sldId="272"/>
            <ac:spMk id="5" creationId="{F543A1EE-8745-473B-9ADD-09F885F3FB2C}"/>
          </ac:spMkLst>
        </pc:spChg>
        <pc:spChg chg="mod">
          <ac:chgData name="Wang Winstar" userId="fe4640bd87a7a3e3" providerId="LiveId" clId="{18EB8365-9096-48F3-B26F-287E9047BA27}" dt="2019-01-07T13:13:40.773" v="9941"/>
          <ac:spMkLst>
            <pc:docMk/>
            <pc:sldMk cId="2756744007" sldId="272"/>
            <ac:spMk id="6" creationId="{97AD22C7-4F74-41E6-A35C-CBE70CE93315}"/>
          </ac:spMkLst>
        </pc:spChg>
      </pc:sldChg>
      <pc:sldChg chg="addSp delSp modSp add ord">
        <pc:chgData name="Wang Winstar" userId="fe4640bd87a7a3e3" providerId="LiveId" clId="{18EB8365-9096-48F3-B26F-287E9047BA27}" dt="2019-01-06T15:02:32.447" v="9921"/>
        <pc:sldMkLst>
          <pc:docMk/>
          <pc:sldMk cId="253917096" sldId="273"/>
        </pc:sldMkLst>
        <pc:spChg chg="mod">
          <ac:chgData name="Wang Winstar" userId="fe4640bd87a7a3e3" providerId="LiveId" clId="{18EB8365-9096-48F3-B26F-287E9047BA27}" dt="2019-01-06T15:02:07.381" v="9920"/>
          <ac:spMkLst>
            <pc:docMk/>
            <pc:sldMk cId="253917096" sldId="273"/>
            <ac:spMk id="2" creationId="{A3BAD697-9696-49DC-9CA3-78B5180D3DE9}"/>
          </ac:spMkLst>
        </pc:spChg>
        <pc:spChg chg="del">
          <ac:chgData name="Wang Winstar" userId="fe4640bd87a7a3e3" providerId="LiveId" clId="{18EB8365-9096-48F3-B26F-287E9047BA27}" dt="2019-01-06T15:01:03.065" v="9849"/>
          <ac:spMkLst>
            <pc:docMk/>
            <pc:sldMk cId="253917096" sldId="273"/>
            <ac:spMk id="3" creationId="{A77E6B23-53BB-4E2D-BB96-C1C837CB9743}"/>
          </ac:spMkLst>
        </pc:spChg>
        <pc:picChg chg="add mod">
          <ac:chgData name="Wang Winstar" userId="fe4640bd87a7a3e3" providerId="LiveId" clId="{18EB8365-9096-48F3-B26F-287E9047BA27}" dt="2019-01-06T15:01:55.495" v="9854" actId="1076"/>
          <ac:picMkLst>
            <pc:docMk/>
            <pc:sldMk cId="253917096" sldId="273"/>
            <ac:picMk id="4" creationId="{5B9A1234-1223-4D44-9486-3DD70B3BA76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F1156-66BE-4393-B500-3CCC2099610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FCF5B5B-D3A2-4262-95CF-5363CAF863F0}">
      <dgm:prSet phldrT="[文本]"/>
      <dgm:spPr/>
      <dgm:t>
        <a:bodyPr/>
        <a:lstStyle/>
        <a:p>
          <a:r>
            <a:rPr lang="en-US" altLang="zh-CN" dirty="0"/>
            <a:t>I Know</a:t>
          </a:r>
          <a:endParaRPr lang="zh-CN" altLang="en-US" dirty="0"/>
        </a:p>
      </dgm:t>
    </dgm:pt>
    <dgm:pt modelId="{78D08290-61B4-4C78-94B1-53F9161713E9}" type="parTrans" cxnId="{9E21358E-AB30-415A-A2E5-55F74CAB4870}">
      <dgm:prSet/>
      <dgm:spPr/>
      <dgm:t>
        <a:bodyPr/>
        <a:lstStyle/>
        <a:p>
          <a:endParaRPr lang="zh-CN" altLang="en-US"/>
        </a:p>
      </dgm:t>
    </dgm:pt>
    <dgm:pt modelId="{327C9005-D95D-498E-B4F4-8BF9F0BE8BD9}" type="sibTrans" cxnId="{9E21358E-AB30-415A-A2E5-55F74CAB4870}">
      <dgm:prSet/>
      <dgm:spPr/>
      <dgm:t>
        <a:bodyPr/>
        <a:lstStyle/>
        <a:p>
          <a:endParaRPr lang="zh-CN" altLang="en-US"/>
        </a:p>
      </dgm:t>
    </dgm:pt>
    <dgm:pt modelId="{2E5BCB7A-A04E-4DE1-8CCE-A7523AD2CE00}">
      <dgm:prSet phldrT="[文本]"/>
      <dgm:spPr/>
      <dgm:t>
        <a:bodyPr/>
        <a:lstStyle/>
        <a:p>
          <a:r>
            <a:rPr lang="en-US" altLang="zh-CN" dirty="0"/>
            <a:t>I Understand</a:t>
          </a:r>
          <a:endParaRPr lang="zh-CN" altLang="en-US" dirty="0"/>
        </a:p>
      </dgm:t>
    </dgm:pt>
    <dgm:pt modelId="{F8C892C8-42B1-4919-B791-42D6F69F2FF8}" type="parTrans" cxnId="{90CDBB5E-A5DB-49F2-B450-99E8CFF4EFE2}">
      <dgm:prSet/>
      <dgm:spPr/>
      <dgm:t>
        <a:bodyPr/>
        <a:lstStyle/>
        <a:p>
          <a:endParaRPr lang="zh-CN" altLang="en-US"/>
        </a:p>
      </dgm:t>
    </dgm:pt>
    <dgm:pt modelId="{FA243EFC-E7EC-42C7-AE6F-A89AE79597C2}" type="sibTrans" cxnId="{90CDBB5E-A5DB-49F2-B450-99E8CFF4EFE2}">
      <dgm:prSet/>
      <dgm:spPr/>
      <dgm:t>
        <a:bodyPr/>
        <a:lstStyle/>
        <a:p>
          <a:endParaRPr lang="zh-CN" altLang="en-US"/>
        </a:p>
      </dgm:t>
    </dgm:pt>
    <dgm:pt modelId="{32D659E5-97D6-47B6-9C1E-36C1839DDF15}">
      <dgm:prSet phldrT="[文本]"/>
      <dgm:spPr/>
      <dgm:t>
        <a:bodyPr/>
        <a:lstStyle/>
        <a:p>
          <a:r>
            <a:rPr lang="en-US" altLang="zh-CN" dirty="0"/>
            <a:t>I Understand Deeply</a:t>
          </a:r>
          <a:endParaRPr lang="zh-CN" altLang="en-US" dirty="0"/>
        </a:p>
      </dgm:t>
    </dgm:pt>
    <dgm:pt modelId="{ECF9F9DC-832F-4350-AA7C-C38D4F9ED899}" type="parTrans" cxnId="{01465A7F-C28C-4278-8EA6-BA3694FB51B4}">
      <dgm:prSet/>
      <dgm:spPr/>
      <dgm:t>
        <a:bodyPr/>
        <a:lstStyle/>
        <a:p>
          <a:endParaRPr lang="zh-CN" altLang="en-US"/>
        </a:p>
      </dgm:t>
    </dgm:pt>
    <dgm:pt modelId="{4C55F6CD-0504-4600-9C81-A89A6A7B8C7C}" type="sibTrans" cxnId="{01465A7F-C28C-4278-8EA6-BA3694FB51B4}">
      <dgm:prSet/>
      <dgm:spPr/>
      <dgm:t>
        <a:bodyPr/>
        <a:lstStyle/>
        <a:p>
          <a:endParaRPr lang="zh-CN" altLang="en-US"/>
        </a:p>
      </dgm:t>
    </dgm:pt>
    <dgm:pt modelId="{367E1457-1211-43AB-B44D-6C4763ADAAE4}" type="pres">
      <dgm:prSet presAssocID="{A0CF1156-66BE-4393-B500-3CCC2099610D}" presName="linearFlow" presStyleCnt="0">
        <dgm:presLayoutVars>
          <dgm:resizeHandles val="exact"/>
        </dgm:presLayoutVars>
      </dgm:prSet>
      <dgm:spPr/>
    </dgm:pt>
    <dgm:pt modelId="{C69ABC65-E95A-41B9-B567-69333091C079}" type="pres">
      <dgm:prSet presAssocID="{3FCF5B5B-D3A2-4262-95CF-5363CAF863F0}" presName="node" presStyleLbl="node1" presStyleIdx="0" presStyleCnt="3" custScaleX="188867">
        <dgm:presLayoutVars>
          <dgm:bulletEnabled val="1"/>
        </dgm:presLayoutVars>
      </dgm:prSet>
      <dgm:spPr/>
    </dgm:pt>
    <dgm:pt modelId="{3167840B-B537-4C31-9B13-717BD9510F99}" type="pres">
      <dgm:prSet presAssocID="{327C9005-D95D-498E-B4F4-8BF9F0BE8BD9}" presName="sibTrans" presStyleLbl="sibTrans2D1" presStyleIdx="0" presStyleCnt="2"/>
      <dgm:spPr/>
    </dgm:pt>
    <dgm:pt modelId="{43B90238-0D63-491E-ABEB-6F3C7BB80B1C}" type="pres">
      <dgm:prSet presAssocID="{327C9005-D95D-498E-B4F4-8BF9F0BE8BD9}" presName="connectorText" presStyleLbl="sibTrans2D1" presStyleIdx="0" presStyleCnt="2"/>
      <dgm:spPr/>
    </dgm:pt>
    <dgm:pt modelId="{EC7E5651-46FA-4B28-987C-9E5599EB8EBB}" type="pres">
      <dgm:prSet presAssocID="{2E5BCB7A-A04E-4DE1-8CCE-A7523AD2CE00}" presName="node" presStyleLbl="node1" presStyleIdx="1" presStyleCnt="3" custScaleX="188867">
        <dgm:presLayoutVars>
          <dgm:bulletEnabled val="1"/>
        </dgm:presLayoutVars>
      </dgm:prSet>
      <dgm:spPr/>
    </dgm:pt>
    <dgm:pt modelId="{16925B2E-146F-4687-A8AF-E07DFDED0AB2}" type="pres">
      <dgm:prSet presAssocID="{FA243EFC-E7EC-42C7-AE6F-A89AE79597C2}" presName="sibTrans" presStyleLbl="sibTrans2D1" presStyleIdx="1" presStyleCnt="2"/>
      <dgm:spPr/>
    </dgm:pt>
    <dgm:pt modelId="{E51A8BED-D323-463C-ACF3-F925A4876CB4}" type="pres">
      <dgm:prSet presAssocID="{FA243EFC-E7EC-42C7-AE6F-A89AE79597C2}" presName="connectorText" presStyleLbl="sibTrans2D1" presStyleIdx="1" presStyleCnt="2"/>
      <dgm:spPr/>
    </dgm:pt>
    <dgm:pt modelId="{E9B47BDD-3DC0-4255-8E7D-7156E6D75DF3}" type="pres">
      <dgm:prSet presAssocID="{32D659E5-97D6-47B6-9C1E-36C1839DDF15}" presName="node" presStyleLbl="node1" presStyleIdx="2" presStyleCnt="3" custScaleX="188867">
        <dgm:presLayoutVars>
          <dgm:bulletEnabled val="1"/>
        </dgm:presLayoutVars>
      </dgm:prSet>
      <dgm:spPr/>
    </dgm:pt>
  </dgm:ptLst>
  <dgm:cxnLst>
    <dgm:cxn modelId="{5B676939-1E8B-4C2B-B497-48721EE19AEC}" type="presOf" srcId="{3FCF5B5B-D3A2-4262-95CF-5363CAF863F0}" destId="{C69ABC65-E95A-41B9-B567-69333091C079}" srcOrd="0" destOrd="0" presId="urn:microsoft.com/office/officeart/2005/8/layout/process2"/>
    <dgm:cxn modelId="{90CDBB5E-A5DB-49F2-B450-99E8CFF4EFE2}" srcId="{A0CF1156-66BE-4393-B500-3CCC2099610D}" destId="{2E5BCB7A-A04E-4DE1-8CCE-A7523AD2CE00}" srcOrd="1" destOrd="0" parTransId="{F8C892C8-42B1-4919-B791-42D6F69F2FF8}" sibTransId="{FA243EFC-E7EC-42C7-AE6F-A89AE79597C2}"/>
    <dgm:cxn modelId="{B1F17A6A-9FA8-4449-96FD-CCE06228BCFA}" type="presOf" srcId="{327C9005-D95D-498E-B4F4-8BF9F0BE8BD9}" destId="{3167840B-B537-4C31-9B13-717BD9510F99}" srcOrd="0" destOrd="0" presId="urn:microsoft.com/office/officeart/2005/8/layout/process2"/>
    <dgm:cxn modelId="{01465A7F-C28C-4278-8EA6-BA3694FB51B4}" srcId="{A0CF1156-66BE-4393-B500-3CCC2099610D}" destId="{32D659E5-97D6-47B6-9C1E-36C1839DDF15}" srcOrd="2" destOrd="0" parTransId="{ECF9F9DC-832F-4350-AA7C-C38D4F9ED899}" sibTransId="{4C55F6CD-0504-4600-9C81-A89A6A7B8C7C}"/>
    <dgm:cxn modelId="{0541D47F-639F-483E-8E9A-6E43BB8164ED}" type="presOf" srcId="{A0CF1156-66BE-4393-B500-3CCC2099610D}" destId="{367E1457-1211-43AB-B44D-6C4763ADAAE4}" srcOrd="0" destOrd="0" presId="urn:microsoft.com/office/officeart/2005/8/layout/process2"/>
    <dgm:cxn modelId="{5B037885-2D3D-471A-9632-858223441D14}" type="presOf" srcId="{FA243EFC-E7EC-42C7-AE6F-A89AE79597C2}" destId="{E51A8BED-D323-463C-ACF3-F925A4876CB4}" srcOrd="1" destOrd="0" presId="urn:microsoft.com/office/officeart/2005/8/layout/process2"/>
    <dgm:cxn modelId="{AD1AB286-4EA3-4B3A-9EA5-0070F57470D1}" type="presOf" srcId="{2E5BCB7A-A04E-4DE1-8CCE-A7523AD2CE00}" destId="{EC7E5651-46FA-4B28-987C-9E5599EB8EBB}" srcOrd="0" destOrd="0" presId="urn:microsoft.com/office/officeart/2005/8/layout/process2"/>
    <dgm:cxn modelId="{9E21358E-AB30-415A-A2E5-55F74CAB4870}" srcId="{A0CF1156-66BE-4393-B500-3CCC2099610D}" destId="{3FCF5B5B-D3A2-4262-95CF-5363CAF863F0}" srcOrd="0" destOrd="0" parTransId="{78D08290-61B4-4C78-94B1-53F9161713E9}" sibTransId="{327C9005-D95D-498E-B4F4-8BF9F0BE8BD9}"/>
    <dgm:cxn modelId="{5AD927C4-509C-440D-9D99-F9677A65534B}" type="presOf" srcId="{32D659E5-97D6-47B6-9C1E-36C1839DDF15}" destId="{E9B47BDD-3DC0-4255-8E7D-7156E6D75DF3}" srcOrd="0" destOrd="0" presId="urn:microsoft.com/office/officeart/2005/8/layout/process2"/>
    <dgm:cxn modelId="{758475CB-47DD-4AEA-9876-8BDDDA672EDC}" type="presOf" srcId="{327C9005-D95D-498E-B4F4-8BF9F0BE8BD9}" destId="{43B90238-0D63-491E-ABEB-6F3C7BB80B1C}" srcOrd="1" destOrd="0" presId="urn:microsoft.com/office/officeart/2005/8/layout/process2"/>
    <dgm:cxn modelId="{96A6BAFD-33AC-413B-A926-0C803B94C3CD}" type="presOf" srcId="{FA243EFC-E7EC-42C7-AE6F-A89AE79597C2}" destId="{16925B2E-146F-4687-A8AF-E07DFDED0AB2}" srcOrd="0" destOrd="0" presId="urn:microsoft.com/office/officeart/2005/8/layout/process2"/>
    <dgm:cxn modelId="{0E176956-B779-47DD-8928-433B9F0D1CDF}" type="presParOf" srcId="{367E1457-1211-43AB-B44D-6C4763ADAAE4}" destId="{C69ABC65-E95A-41B9-B567-69333091C079}" srcOrd="0" destOrd="0" presId="urn:microsoft.com/office/officeart/2005/8/layout/process2"/>
    <dgm:cxn modelId="{C30AFB6E-F305-4856-95DF-82E1BC3E9FCA}" type="presParOf" srcId="{367E1457-1211-43AB-B44D-6C4763ADAAE4}" destId="{3167840B-B537-4C31-9B13-717BD9510F99}" srcOrd="1" destOrd="0" presId="urn:microsoft.com/office/officeart/2005/8/layout/process2"/>
    <dgm:cxn modelId="{8CE451A2-AEE2-4B34-A50C-4B5EF70DE7B3}" type="presParOf" srcId="{3167840B-B537-4C31-9B13-717BD9510F99}" destId="{43B90238-0D63-491E-ABEB-6F3C7BB80B1C}" srcOrd="0" destOrd="0" presId="urn:microsoft.com/office/officeart/2005/8/layout/process2"/>
    <dgm:cxn modelId="{015ED637-B02E-4250-AB2C-D8C81F7471B5}" type="presParOf" srcId="{367E1457-1211-43AB-B44D-6C4763ADAAE4}" destId="{EC7E5651-46FA-4B28-987C-9E5599EB8EBB}" srcOrd="2" destOrd="0" presId="urn:microsoft.com/office/officeart/2005/8/layout/process2"/>
    <dgm:cxn modelId="{AD2236AB-5DE2-49EE-B965-C9205CABF5C2}" type="presParOf" srcId="{367E1457-1211-43AB-B44D-6C4763ADAAE4}" destId="{16925B2E-146F-4687-A8AF-E07DFDED0AB2}" srcOrd="3" destOrd="0" presId="urn:microsoft.com/office/officeart/2005/8/layout/process2"/>
    <dgm:cxn modelId="{EAAD659B-0CC6-4D26-92E6-5F4C08238FDD}" type="presParOf" srcId="{16925B2E-146F-4687-A8AF-E07DFDED0AB2}" destId="{E51A8BED-D323-463C-ACF3-F925A4876CB4}" srcOrd="0" destOrd="0" presId="urn:microsoft.com/office/officeart/2005/8/layout/process2"/>
    <dgm:cxn modelId="{B08AECD0-B091-4B5C-8762-51E20D0325A1}" type="presParOf" srcId="{367E1457-1211-43AB-B44D-6C4763ADAAE4}" destId="{E9B47BDD-3DC0-4255-8E7D-7156E6D75DF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F47592-576A-42B5-8588-9F463C13AB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06DDF24C-8F21-403A-941F-3DD6714F78D5}">
      <dgm:prSet phldrT="[文本]" custT="1"/>
      <dgm:spPr/>
      <dgm:t>
        <a:bodyPr/>
        <a:lstStyle/>
        <a:p>
          <a:r>
            <a:rPr lang="zh-CN" altLang="en-US" sz="1600" dirty="0"/>
            <a:t>知识</a:t>
          </a:r>
        </a:p>
      </dgm:t>
    </dgm:pt>
    <dgm:pt modelId="{C464BE1E-4D3C-4649-8064-54DD40E4FD31}" type="parTrans" cxnId="{D3B65C77-C931-4D2D-B39B-15AD6DBB4876}">
      <dgm:prSet/>
      <dgm:spPr/>
      <dgm:t>
        <a:bodyPr/>
        <a:lstStyle/>
        <a:p>
          <a:endParaRPr lang="zh-CN" altLang="en-US" sz="1400"/>
        </a:p>
      </dgm:t>
    </dgm:pt>
    <dgm:pt modelId="{94139114-4D6A-4F52-A1E9-CBBEE03DBE53}" type="sibTrans" cxnId="{D3B65C77-C931-4D2D-B39B-15AD6DBB4876}">
      <dgm:prSet/>
      <dgm:spPr/>
      <dgm:t>
        <a:bodyPr/>
        <a:lstStyle/>
        <a:p>
          <a:endParaRPr lang="zh-CN" altLang="en-US" sz="1400"/>
        </a:p>
      </dgm:t>
    </dgm:pt>
    <dgm:pt modelId="{50B9D247-3449-4E5B-BB57-578FA6C06602}">
      <dgm:prSet phldrT="[文本]" custT="1"/>
      <dgm:spPr/>
      <dgm:t>
        <a:bodyPr/>
        <a:lstStyle/>
        <a:p>
          <a:r>
            <a:rPr lang="zh-CN" altLang="en-US" sz="1600" dirty="0"/>
            <a:t>刻意练习</a:t>
          </a:r>
        </a:p>
      </dgm:t>
    </dgm:pt>
    <dgm:pt modelId="{B9BFA5FA-EC72-48CE-93B1-A79062ADE3E1}" type="parTrans" cxnId="{9F693583-91C9-49AE-8D0D-59A734784FD3}">
      <dgm:prSet/>
      <dgm:spPr/>
      <dgm:t>
        <a:bodyPr/>
        <a:lstStyle/>
        <a:p>
          <a:endParaRPr lang="zh-CN" altLang="en-US" sz="1400"/>
        </a:p>
      </dgm:t>
    </dgm:pt>
    <dgm:pt modelId="{3069B2AC-FC85-4AE6-93FB-37E21DACF92E}" type="sibTrans" cxnId="{9F693583-91C9-49AE-8D0D-59A734784FD3}">
      <dgm:prSet/>
      <dgm:spPr/>
      <dgm:t>
        <a:bodyPr/>
        <a:lstStyle/>
        <a:p>
          <a:endParaRPr lang="zh-CN" altLang="en-US" sz="1400"/>
        </a:p>
      </dgm:t>
    </dgm:pt>
    <dgm:pt modelId="{21956C39-0792-45F3-BE4D-3B1D70CC818B}">
      <dgm:prSet phldrT="[文本]" custT="1"/>
      <dgm:spPr/>
      <dgm:t>
        <a:bodyPr/>
        <a:lstStyle/>
        <a:p>
          <a:r>
            <a:rPr lang="zh-CN" altLang="en-US" sz="1600" dirty="0"/>
            <a:t>有意识能力</a:t>
          </a:r>
        </a:p>
      </dgm:t>
    </dgm:pt>
    <dgm:pt modelId="{844861ED-7B1B-45C5-B16D-46DE5511DB36}" type="parTrans" cxnId="{E7209F1D-9469-4821-91AD-ADAF0405A5B1}">
      <dgm:prSet/>
      <dgm:spPr/>
      <dgm:t>
        <a:bodyPr/>
        <a:lstStyle/>
        <a:p>
          <a:endParaRPr lang="zh-CN" altLang="en-US" sz="1400"/>
        </a:p>
      </dgm:t>
    </dgm:pt>
    <dgm:pt modelId="{C25E992D-0DF8-495C-B930-C6747F58323E}" type="sibTrans" cxnId="{E7209F1D-9469-4821-91AD-ADAF0405A5B1}">
      <dgm:prSet/>
      <dgm:spPr/>
      <dgm:t>
        <a:bodyPr/>
        <a:lstStyle/>
        <a:p>
          <a:endParaRPr lang="zh-CN" altLang="en-US" sz="1400"/>
        </a:p>
      </dgm:t>
    </dgm:pt>
    <dgm:pt modelId="{36A98F2D-EB94-4282-83D9-BBCAEA29E58F}">
      <dgm:prSet phldrT="[文本]" custT="1"/>
      <dgm:spPr/>
      <dgm:t>
        <a:bodyPr/>
        <a:lstStyle/>
        <a:p>
          <a:r>
            <a:rPr lang="zh-CN" altLang="en-US" sz="1600" dirty="0"/>
            <a:t>无意识能力</a:t>
          </a:r>
        </a:p>
      </dgm:t>
    </dgm:pt>
    <dgm:pt modelId="{4BFDD13E-94C6-4516-9E7F-0FB37C541E31}" type="parTrans" cxnId="{FFF5F577-B15D-4541-ACEF-7972E098B9E8}">
      <dgm:prSet/>
      <dgm:spPr/>
      <dgm:t>
        <a:bodyPr/>
        <a:lstStyle/>
        <a:p>
          <a:endParaRPr lang="zh-CN" altLang="en-US" sz="1400"/>
        </a:p>
      </dgm:t>
    </dgm:pt>
    <dgm:pt modelId="{34C65269-4C6E-4428-9ED0-0123C6061DD3}" type="sibTrans" cxnId="{FFF5F577-B15D-4541-ACEF-7972E098B9E8}">
      <dgm:prSet/>
      <dgm:spPr/>
      <dgm:t>
        <a:bodyPr/>
        <a:lstStyle/>
        <a:p>
          <a:endParaRPr lang="zh-CN" altLang="en-US" sz="1400"/>
        </a:p>
      </dgm:t>
    </dgm:pt>
    <dgm:pt modelId="{DAF3999B-67F4-44A3-A032-51C46EA20D99}" type="pres">
      <dgm:prSet presAssocID="{BDF47592-576A-42B5-8588-9F463C13ABBC}" presName="diagram" presStyleCnt="0">
        <dgm:presLayoutVars>
          <dgm:dir/>
          <dgm:resizeHandles val="exact"/>
        </dgm:presLayoutVars>
      </dgm:prSet>
      <dgm:spPr/>
    </dgm:pt>
    <dgm:pt modelId="{4F6C44EB-C3AB-48F7-81E2-9B5F446F74B5}" type="pres">
      <dgm:prSet presAssocID="{06DDF24C-8F21-403A-941F-3DD6714F78D5}" presName="node" presStyleLbl="node1" presStyleIdx="0" presStyleCnt="4">
        <dgm:presLayoutVars>
          <dgm:bulletEnabled val="1"/>
        </dgm:presLayoutVars>
      </dgm:prSet>
      <dgm:spPr/>
    </dgm:pt>
    <dgm:pt modelId="{4217422D-2560-4751-B291-1C3707781E17}" type="pres">
      <dgm:prSet presAssocID="{94139114-4D6A-4F52-A1E9-CBBEE03DBE53}" presName="sibTrans" presStyleLbl="sibTrans2D1" presStyleIdx="0" presStyleCnt="3"/>
      <dgm:spPr/>
    </dgm:pt>
    <dgm:pt modelId="{53D365AB-5248-4574-BF00-BD3754A1029F}" type="pres">
      <dgm:prSet presAssocID="{94139114-4D6A-4F52-A1E9-CBBEE03DBE53}" presName="connectorText" presStyleLbl="sibTrans2D1" presStyleIdx="0" presStyleCnt="3"/>
      <dgm:spPr/>
    </dgm:pt>
    <dgm:pt modelId="{BCE1B6E1-D1A8-4914-987C-E019BB3F8D3D}" type="pres">
      <dgm:prSet presAssocID="{50B9D247-3449-4E5B-BB57-578FA6C06602}" presName="node" presStyleLbl="node1" presStyleIdx="1" presStyleCnt="4">
        <dgm:presLayoutVars>
          <dgm:bulletEnabled val="1"/>
        </dgm:presLayoutVars>
      </dgm:prSet>
      <dgm:spPr/>
    </dgm:pt>
    <dgm:pt modelId="{2E61C0B3-32F1-4C5B-B91F-40C2DB8E6542}" type="pres">
      <dgm:prSet presAssocID="{3069B2AC-FC85-4AE6-93FB-37E21DACF92E}" presName="sibTrans" presStyleLbl="sibTrans2D1" presStyleIdx="1" presStyleCnt="3"/>
      <dgm:spPr/>
    </dgm:pt>
    <dgm:pt modelId="{5C3F3674-74EE-4990-A3E4-A0D6A4868B62}" type="pres">
      <dgm:prSet presAssocID="{3069B2AC-FC85-4AE6-93FB-37E21DACF92E}" presName="connectorText" presStyleLbl="sibTrans2D1" presStyleIdx="1" presStyleCnt="3"/>
      <dgm:spPr/>
    </dgm:pt>
    <dgm:pt modelId="{43471F15-FF74-4F9E-86A0-FCA8C2B30CEC}" type="pres">
      <dgm:prSet presAssocID="{21956C39-0792-45F3-BE4D-3B1D70CC818B}" presName="node" presStyleLbl="node1" presStyleIdx="2" presStyleCnt="4">
        <dgm:presLayoutVars>
          <dgm:bulletEnabled val="1"/>
        </dgm:presLayoutVars>
      </dgm:prSet>
      <dgm:spPr/>
    </dgm:pt>
    <dgm:pt modelId="{60F32619-3190-49CF-B7FB-3C7280C2F2E0}" type="pres">
      <dgm:prSet presAssocID="{C25E992D-0DF8-495C-B930-C6747F58323E}" presName="sibTrans" presStyleLbl="sibTrans2D1" presStyleIdx="2" presStyleCnt="3"/>
      <dgm:spPr/>
    </dgm:pt>
    <dgm:pt modelId="{AB5759A8-0B86-41AA-B92D-F6B64CCAB722}" type="pres">
      <dgm:prSet presAssocID="{C25E992D-0DF8-495C-B930-C6747F58323E}" presName="connectorText" presStyleLbl="sibTrans2D1" presStyleIdx="2" presStyleCnt="3"/>
      <dgm:spPr/>
    </dgm:pt>
    <dgm:pt modelId="{54CDA82D-C7FA-43DD-AD1A-B14D219816EC}" type="pres">
      <dgm:prSet presAssocID="{36A98F2D-EB94-4282-83D9-BBCAEA29E58F}" presName="node" presStyleLbl="node1" presStyleIdx="3" presStyleCnt="4">
        <dgm:presLayoutVars>
          <dgm:bulletEnabled val="1"/>
        </dgm:presLayoutVars>
      </dgm:prSet>
      <dgm:spPr/>
    </dgm:pt>
  </dgm:ptLst>
  <dgm:cxnLst>
    <dgm:cxn modelId="{E7209F1D-9469-4821-91AD-ADAF0405A5B1}" srcId="{BDF47592-576A-42B5-8588-9F463C13ABBC}" destId="{21956C39-0792-45F3-BE4D-3B1D70CC818B}" srcOrd="2" destOrd="0" parTransId="{844861ED-7B1B-45C5-B16D-46DE5511DB36}" sibTransId="{C25E992D-0DF8-495C-B930-C6747F58323E}"/>
    <dgm:cxn modelId="{96022E27-7B74-4031-85A6-E4D4E9C0F18A}" type="presOf" srcId="{50B9D247-3449-4E5B-BB57-578FA6C06602}" destId="{BCE1B6E1-D1A8-4914-987C-E019BB3F8D3D}" srcOrd="0" destOrd="0" presId="urn:microsoft.com/office/officeart/2005/8/layout/process5"/>
    <dgm:cxn modelId="{DBE48066-0926-4B6B-B0D5-5C53F573D653}" type="presOf" srcId="{3069B2AC-FC85-4AE6-93FB-37E21DACF92E}" destId="{5C3F3674-74EE-4990-A3E4-A0D6A4868B62}" srcOrd="1" destOrd="0" presId="urn:microsoft.com/office/officeart/2005/8/layout/process5"/>
    <dgm:cxn modelId="{93E37A49-86BB-472E-800C-E46958F52F43}" type="presOf" srcId="{94139114-4D6A-4F52-A1E9-CBBEE03DBE53}" destId="{4217422D-2560-4751-B291-1C3707781E17}" srcOrd="0" destOrd="0" presId="urn:microsoft.com/office/officeart/2005/8/layout/process5"/>
    <dgm:cxn modelId="{D3B65C77-C931-4D2D-B39B-15AD6DBB4876}" srcId="{BDF47592-576A-42B5-8588-9F463C13ABBC}" destId="{06DDF24C-8F21-403A-941F-3DD6714F78D5}" srcOrd="0" destOrd="0" parTransId="{C464BE1E-4D3C-4649-8064-54DD40E4FD31}" sibTransId="{94139114-4D6A-4F52-A1E9-CBBEE03DBE53}"/>
    <dgm:cxn modelId="{FFF5F577-B15D-4541-ACEF-7972E098B9E8}" srcId="{BDF47592-576A-42B5-8588-9F463C13ABBC}" destId="{36A98F2D-EB94-4282-83D9-BBCAEA29E58F}" srcOrd="3" destOrd="0" parTransId="{4BFDD13E-94C6-4516-9E7F-0FB37C541E31}" sibTransId="{34C65269-4C6E-4428-9ED0-0123C6061DD3}"/>
    <dgm:cxn modelId="{AB29B580-5FBF-4DCB-B99A-844C925ABB67}" type="presOf" srcId="{06DDF24C-8F21-403A-941F-3DD6714F78D5}" destId="{4F6C44EB-C3AB-48F7-81E2-9B5F446F74B5}" srcOrd="0" destOrd="0" presId="urn:microsoft.com/office/officeart/2005/8/layout/process5"/>
    <dgm:cxn modelId="{9F693583-91C9-49AE-8D0D-59A734784FD3}" srcId="{BDF47592-576A-42B5-8588-9F463C13ABBC}" destId="{50B9D247-3449-4E5B-BB57-578FA6C06602}" srcOrd="1" destOrd="0" parTransId="{B9BFA5FA-EC72-48CE-93B1-A79062ADE3E1}" sibTransId="{3069B2AC-FC85-4AE6-93FB-37E21DACF92E}"/>
    <dgm:cxn modelId="{A89A1D97-0245-4030-83FA-3A7C483E1917}" type="presOf" srcId="{36A98F2D-EB94-4282-83D9-BBCAEA29E58F}" destId="{54CDA82D-C7FA-43DD-AD1A-B14D219816EC}" srcOrd="0" destOrd="0" presId="urn:microsoft.com/office/officeart/2005/8/layout/process5"/>
    <dgm:cxn modelId="{77CF849B-FDC5-49C4-AE2E-2E0391236CF5}" type="presOf" srcId="{94139114-4D6A-4F52-A1E9-CBBEE03DBE53}" destId="{53D365AB-5248-4574-BF00-BD3754A1029F}" srcOrd="1" destOrd="0" presId="urn:microsoft.com/office/officeart/2005/8/layout/process5"/>
    <dgm:cxn modelId="{0A6FF79E-880A-4EA0-A097-04DFB5E32259}" type="presOf" srcId="{21956C39-0792-45F3-BE4D-3B1D70CC818B}" destId="{43471F15-FF74-4F9E-86A0-FCA8C2B30CEC}" srcOrd="0" destOrd="0" presId="urn:microsoft.com/office/officeart/2005/8/layout/process5"/>
    <dgm:cxn modelId="{820AE5B0-4ED2-480F-94D9-880A6CEE0B1C}" type="presOf" srcId="{C25E992D-0DF8-495C-B930-C6747F58323E}" destId="{60F32619-3190-49CF-B7FB-3C7280C2F2E0}" srcOrd="0" destOrd="0" presId="urn:microsoft.com/office/officeart/2005/8/layout/process5"/>
    <dgm:cxn modelId="{E16A71D8-2CC2-4BE2-BD55-AEB5991EF897}" type="presOf" srcId="{3069B2AC-FC85-4AE6-93FB-37E21DACF92E}" destId="{2E61C0B3-32F1-4C5B-B91F-40C2DB8E6542}" srcOrd="0" destOrd="0" presId="urn:microsoft.com/office/officeart/2005/8/layout/process5"/>
    <dgm:cxn modelId="{27DB0EDA-A3DC-4792-BDED-ECAE2DBBA4D7}" type="presOf" srcId="{C25E992D-0DF8-495C-B930-C6747F58323E}" destId="{AB5759A8-0B86-41AA-B92D-F6B64CCAB722}" srcOrd="1" destOrd="0" presId="urn:microsoft.com/office/officeart/2005/8/layout/process5"/>
    <dgm:cxn modelId="{F6AC3FF3-24AC-4B90-BC3E-341B704E6573}" type="presOf" srcId="{BDF47592-576A-42B5-8588-9F463C13ABBC}" destId="{DAF3999B-67F4-44A3-A032-51C46EA20D99}" srcOrd="0" destOrd="0" presId="urn:microsoft.com/office/officeart/2005/8/layout/process5"/>
    <dgm:cxn modelId="{4E147634-6D9F-45D2-8F91-423FB45E5D16}" type="presParOf" srcId="{DAF3999B-67F4-44A3-A032-51C46EA20D99}" destId="{4F6C44EB-C3AB-48F7-81E2-9B5F446F74B5}" srcOrd="0" destOrd="0" presId="urn:microsoft.com/office/officeart/2005/8/layout/process5"/>
    <dgm:cxn modelId="{B06EC073-5935-44E4-997B-AC5058457704}" type="presParOf" srcId="{DAF3999B-67F4-44A3-A032-51C46EA20D99}" destId="{4217422D-2560-4751-B291-1C3707781E17}" srcOrd="1" destOrd="0" presId="urn:microsoft.com/office/officeart/2005/8/layout/process5"/>
    <dgm:cxn modelId="{4ABF3105-0D8E-4FA7-B39A-E09733592958}" type="presParOf" srcId="{4217422D-2560-4751-B291-1C3707781E17}" destId="{53D365AB-5248-4574-BF00-BD3754A1029F}" srcOrd="0" destOrd="0" presId="urn:microsoft.com/office/officeart/2005/8/layout/process5"/>
    <dgm:cxn modelId="{96B3D7AE-50F4-435F-9B8B-48892B81ADA6}" type="presParOf" srcId="{DAF3999B-67F4-44A3-A032-51C46EA20D99}" destId="{BCE1B6E1-D1A8-4914-987C-E019BB3F8D3D}" srcOrd="2" destOrd="0" presId="urn:microsoft.com/office/officeart/2005/8/layout/process5"/>
    <dgm:cxn modelId="{23C7F6DA-7C41-4DFF-8113-0155E2721E98}" type="presParOf" srcId="{DAF3999B-67F4-44A3-A032-51C46EA20D99}" destId="{2E61C0B3-32F1-4C5B-B91F-40C2DB8E6542}" srcOrd="3" destOrd="0" presId="urn:microsoft.com/office/officeart/2005/8/layout/process5"/>
    <dgm:cxn modelId="{604856DB-6678-43FF-962E-FC80E951B5A0}" type="presParOf" srcId="{2E61C0B3-32F1-4C5B-B91F-40C2DB8E6542}" destId="{5C3F3674-74EE-4990-A3E4-A0D6A4868B62}" srcOrd="0" destOrd="0" presId="urn:microsoft.com/office/officeart/2005/8/layout/process5"/>
    <dgm:cxn modelId="{1064C3F4-0BE0-4754-B2DB-74FCF4BC33D1}" type="presParOf" srcId="{DAF3999B-67F4-44A3-A032-51C46EA20D99}" destId="{43471F15-FF74-4F9E-86A0-FCA8C2B30CEC}" srcOrd="4" destOrd="0" presId="urn:microsoft.com/office/officeart/2005/8/layout/process5"/>
    <dgm:cxn modelId="{49FAEC26-32D3-45B5-BDB5-A549E41977C5}" type="presParOf" srcId="{DAF3999B-67F4-44A3-A032-51C46EA20D99}" destId="{60F32619-3190-49CF-B7FB-3C7280C2F2E0}" srcOrd="5" destOrd="0" presId="urn:microsoft.com/office/officeart/2005/8/layout/process5"/>
    <dgm:cxn modelId="{1B3CC5E6-540D-4ED2-AD08-4F031C15648E}" type="presParOf" srcId="{60F32619-3190-49CF-B7FB-3C7280C2F2E0}" destId="{AB5759A8-0B86-41AA-B92D-F6B64CCAB722}" srcOrd="0" destOrd="0" presId="urn:microsoft.com/office/officeart/2005/8/layout/process5"/>
    <dgm:cxn modelId="{2C633284-7150-4395-A901-63CA9BBAD640}" type="presParOf" srcId="{DAF3999B-67F4-44A3-A032-51C46EA20D99}" destId="{54CDA82D-C7FA-43DD-AD1A-B14D219816EC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4E66E-56CE-4CB0-AEC0-542D417DA52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633301A-E68D-4422-B977-7C069D02A218}">
      <dgm:prSet phldrT="[文本]" custT="1"/>
      <dgm:spPr/>
      <dgm:t>
        <a:bodyPr/>
        <a:lstStyle/>
        <a:p>
          <a:r>
            <a:rPr lang="zh-CN" altLang="en-US" sz="1600" dirty="0"/>
            <a:t>心力</a:t>
          </a:r>
        </a:p>
      </dgm:t>
    </dgm:pt>
    <dgm:pt modelId="{46BC4DFE-A0E7-4EF8-B6EF-95A6234F756C}" type="parTrans" cxnId="{B1507C4B-72B3-4A97-9A62-7242B53D8E75}">
      <dgm:prSet/>
      <dgm:spPr/>
      <dgm:t>
        <a:bodyPr/>
        <a:lstStyle/>
        <a:p>
          <a:endParaRPr lang="zh-CN" altLang="en-US" sz="1100"/>
        </a:p>
      </dgm:t>
    </dgm:pt>
    <dgm:pt modelId="{F5163A83-054B-4244-B410-9EA75C4D437F}" type="sibTrans" cxnId="{B1507C4B-72B3-4A97-9A62-7242B53D8E75}">
      <dgm:prSet/>
      <dgm:spPr/>
      <dgm:t>
        <a:bodyPr/>
        <a:lstStyle/>
        <a:p>
          <a:endParaRPr lang="zh-CN" altLang="en-US" sz="1100"/>
        </a:p>
      </dgm:t>
    </dgm:pt>
    <dgm:pt modelId="{889D9165-AE87-423F-9B51-33B56597E22C}">
      <dgm:prSet phldrT="[文本]" custT="1"/>
      <dgm:spPr/>
      <dgm:t>
        <a:bodyPr/>
        <a:lstStyle/>
        <a:p>
          <a:r>
            <a:rPr lang="zh-CN" altLang="en-US" sz="1800" dirty="0"/>
            <a:t>性格</a:t>
          </a:r>
        </a:p>
      </dgm:t>
    </dgm:pt>
    <dgm:pt modelId="{5F6A76BA-D7F3-436E-BE89-A262CF83AEBA}" type="parTrans" cxnId="{939E3080-79A0-4183-9DF5-08CE006E3417}">
      <dgm:prSet/>
      <dgm:spPr/>
      <dgm:t>
        <a:bodyPr/>
        <a:lstStyle/>
        <a:p>
          <a:endParaRPr lang="zh-CN" altLang="en-US" sz="1100"/>
        </a:p>
      </dgm:t>
    </dgm:pt>
    <dgm:pt modelId="{9DE6E343-FA4B-4462-A297-DCD30B383509}" type="sibTrans" cxnId="{939E3080-79A0-4183-9DF5-08CE006E3417}">
      <dgm:prSet/>
      <dgm:spPr/>
      <dgm:t>
        <a:bodyPr/>
        <a:lstStyle/>
        <a:p>
          <a:endParaRPr lang="zh-CN" altLang="en-US" sz="1100"/>
        </a:p>
      </dgm:t>
    </dgm:pt>
    <dgm:pt modelId="{5CA3353E-93E4-4311-94AE-B20C0618ADB2}">
      <dgm:prSet phldrT="[文本]" custT="1"/>
      <dgm:spPr/>
      <dgm:t>
        <a:bodyPr/>
        <a:lstStyle/>
        <a:p>
          <a:r>
            <a:rPr lang="zh-CN" altLang="en-US" sz="1800" dirty="0"/>
            <a:t>信念</a:t>
          </a:r>
        </a:p>
      </dgm:t>
    </dgm:pt>
    <dgm:pt modelId="{B424C4DE-011C-4140-B55D-7249142FEF4C}" type="parTrans" cxnId="{3E7A837A-140C-4D78-9E80-18F2CABA2D75}">
      <dgm:prSet/>
      <dgm:spPr/>
      <dgm:t>
        <a:bodyPr/>
        <a:lstStyle/>
        <a:p>
          <a:endParaRPr lang="zh-CN" altLang="en-US" sz="1100"/>
        </a:p>
      </dgm:t>
    </dgm:pt>
    <dgm:pt modelId="{BCF3C16C-2534-4A19-9196-82F1910B45F6}" type="sibTrans" cxnId="{3E7A837A-140C-4D78-9E80-18F2CABA2D75}">
      <dgm:prSet/>
      <dgm:spPr/>
      <dgm:t>
        <a:bodyPr/>
        <a:lstStyle/>
        <a:p>
          <a:endParaRPr lang="zh-CN" altLang="en-US" sz="1100"/>
        </a:p>
      </dgm:t>
    </dgm:pt>
    <dgm:pt modelId="{FCD267DA-B349-49D0-ADA0-7A47676169BF}">
      <dgm:prSet phldrT="[文本]" custT="1"/>
      <dgm:spPr/>
      <dgm:t>
        <a:bodyPr/>
        <a:lstStyle/>
        <a:p>
          <a:r>
            <a:rPr lang="zh-CN" altLang="en-US" sz="1800" dirty="0"/>
            <a:t>经历</a:t>
          </a:r>
        </a:p>
      </dgm:t>
    </dgm:pt>
    <dgm:pt modelId="{16939A9C-DE53-4796-9CF5-4E755CE6AE40}" type="parTrans" cxnId="{09543E37-602B-4927-A93D-10A5EA3423CC}">
      <dgm:prSet/>
      <dgm:spPr/>
      <dgm:t>
        <a:bodyPr/>
        <a:lstStyle/>
        <a:p>
          <a:endParaRPr lang="zh-CN" altLang="en-US" sz="1100"/>
        </a:p>
      </dgm:t>
    </dgm:pt>
    <dgm:pt modelId="{12AF7915-7F32-489E-AE39-3928148D742E}" type="sibTrans" cxnId="{09543E37-602B-4927-A93D-10A5EA3423CC}">
      <dgm:prSet/>
      <dgm:spPr/>
      <dgm:t>
        <a:bodyPr/>
        <a:lstStyle/>
        <a:p>
          <a:endParaRPr lang="zh-CN" altLang="en-US" sz="1100"/>
        </a:p>
      </dgm:t>
    </dgm:pt>
    <dgm:pt modelId="{A26604D7-088F-40EE-A4B0-2D56B939A348}">
      <dgm:prSet phldrT="[文本]" custT="1"/>
      <dgm:spPr/>
      <dgm:t>
        <a:bodyPr/>
        <a:lstStyle/>
        <a:p>
          <a:r>
            <a:rPr lang="zh-CN" altLang="en-US" sz="1800" dirty="0"/>
            <a:t>环境</a:t>
          </a:r>
        </a:p>
      </dgm:t>
    </dgm:pt>
    <dgm:pt modelId="{9DC33EB6-ACE8-4B81-956F-8A4E373CE235}" type="parTrans" cxnId="{269464E7-7716-4E36-A0C2-825450EC1FFC}">
      <dgm:prSet/>
      <dgm:spPr/>
      <dgm:t>
        <a:bodyPr/>
        <a:lstStyle/>
        <a:p>
          <a:endParaRPr lang="zh-CN" altLang="en-US" sz="1100"/>
        </a:p>
      </dgm:t>
    </dgm:pt>
    <dgm:pt modelId="{0C801DD0-21B0-4CC9-A543-9EEA4CDDD07E}" type="sibTrans" cxnId="{269464E7-7716-4E36-A0C2-825450EC1FFC}">
      <dgm:prSet/>
      <dgm:spPr/>
      <dgm:t>
        <a:bodyPr/>
        <a:lstStyle/>
        <a:p>
          <a:endParaRPr lang="zh-CN" altLang="en-US" sz="1100"/>
        </a:p>
      </dgm:t>
    </dgm:pt>
    <dgm:pt modelId="{3278934F-5A98-4B02-A5DF-83C6CA382482}" type="pres">
      <dgm:prSet presAssocID="{BA74E66E-56CE-4CB0-AEC0-542D417DA52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C042F43-C120-4A20-9781-B9F1BA201EAD}" type="pres">
      <dgm:prSet presAssocID="{3633301A-E68D-4422-B977-7C069D02A218}" presName="centerShape" presStyleLbl="node0" presStyleIdx="0" presStyleCnt="1"/>
      <dgm:spPr/>
    </dgm:pt>
    <dgm:pt modelId="{C6AF9B3D-D66B-4E3A-9459-179A9D394ECD}" type="pres">
      <dgm:prSet presAssocID="{5F6A76BA-D7F3-436E-BE89-A262CF83AEBA}" presName="parTrans" presStyleLbl="bgSibTrans2D1" presStyleIdx="0" presStyleCnt="4"/>
      <dgm:spPr/>
    </dgm:pt>
    <dgm:pt modelId="{D22DF9EB-18F4-4010-A5F9-B778CBEDE7F5}" type="pres">
      <dgm:prSet presAssocID="{889D9165-AE87-423F-9B51-33B56597E22C}" presName="node" presStyleLbl="node1" presStyleIdx="0" presStyleCnt="4">
        <dgm:presLayoutVars>
          <dgm:bulletEnabled val="1"/>
        </dgm:presLayoutVars>
      </dgm:prSet>
      <dgm:spPr/>
    </dgm:pt>
    <dgm:pt modelId="{93969552-C85C-4F34-8B18-2010224805A6}" type="pres">
      <dgm:prSet presAssocID="{B424C4DE-011C-4140-B55D-7249142FEF4C}" presName="parTrans" presStyleLbl="bgSibTrans2D1" presStyleIdx="1" presStyleCnt="4"/>
      <dgm:spPr/>
    </dgm:pt>
    <dgm:pt modelId="{EFA83D20-79B2-4639-AFB3-3445635DD473}" type="pres">
      <dgm:prSet presAssocID="{5CA3353E-93E4-4311-94AE-B20C0618ADB2}" presName="node" presStyleLbl="node1" presStyleIdx="1" presStyleCnt="4">
        <dgm:presLayoutVars>
          <dgm:bulletEnabled val="1"/>
        </dgm:presLayoutVars>
      </dgm:prSet>
      <dgm:spPr/>
    </dgm:pt>
    <dgm:pt modelId="{F91402A7-A682-4280-AAE4-9DA865DBA1D4}" type="pres">
      <dgm:prSet presAssocID="{16939A9C-DE53-4796-9CF5-4E755CE6AE40}" presName="parTrans" presStyleLbl="bgSibTrans2D1" presStyleIdx="2" presStyleCnt="4"/>
      <dgm:spPr/>
    </dgm:pt>
    <dgm:pt modelId="{9B64F938-2F6D-4D31-8D1E-2FD8DC240616}" type="pres">
      <dgm:prSet presAssocID="{FCD267DA-B349-49D0-ADA0-7A47676169BF}" presName="node" presStyleLbl="node1" presStyleIdx="2" presStyleCnt="4">
        <dgm:presLayoutVars>
          <dgm:bulletEnabled val="1"/>
        </dgm:presLayoutVars>
      </dgm:prSet>
      <dgm:spPr/>
    </dgm:pt>
    <dgm:pt modelId="{D5718EC3-C9B9-463F-8D4E-BF446F032EEA}" type="pres">
      <dgm:prSet presAssocID="{9DC33EB6-ACE8-4B81-956F-8A4E373CE235}" presName="parTrans" presStyleLbl="bgSibTrans2D1" presStyleIdx="3" presStyleCnt="4"/>
      <dgm:spPr/>
    </dgm:pt>
    <dgm:pt modelId="{62C8F459-9899-4E77-B140-D037DFB8A43D}" type="pres">
      <dgm:prSet presAssocID="{A26604D7-088F-40EE-A4B0-2D56B939A348}" presName="node" presStyleLbl="node1" presStyleIdx="3" presStyleCnt="4">
        <dgm:presLayoutVars>
          <dgm:bulletEnabled val="1"/>
        </dgm:presLayoutVars>
      </dgm:prSet>
      <dgm:spPr/>
    </dgm:pt>
  </dgm:ptLst>
  <dgm:cxnLst>
    <dgm:cxn modelId="{91C0A502-2AB8-4F58-BEAD-4A7E7FF18D7F}" type="presOf" srcId="{889D9165-AE87-423F-9B51-33B56597E22C}" destId="{D22DF9EB-18F4-4010-A5F9-B778CBEDE7F5}" srcOrd="0" destOrd="0" presId="urn:microsoft.com/office/officeart/2005/8/layout/radial4"/>
    <dgm:cxn modelId="{662F950A-A26D-4AF7-B904-86D5B91FDC7A}" type="presOf" srcId="{FCD267DA-B349-49D0-ADA0-7A47676169BF}" destId="{9B64F938-2F6D-4D31-8D1E-2FD8DC240616}" srcOrd="0" destOrd="0" presId="urn:microsoft.com/office/officeart/2005/8/layout/radial4"/>
    <dgm:cxn modelId="{B865F80C-2330-46AB-B1E1-95A9BD8E1F44}" type="presOf" srcId="{B424C4DE-011C-4140-B55D-7249142FEF4C}" destId="{93969552-C85C-4F34-8B18-2010224805A6}" srcOrd="0" destOrd="0" presId="urn:microsoft.com/office/officeart/2005/8/layout/radial4"/>
    <dgm:cxn modelId="{54F40832-6553-4781-BFEF-9EE9E0DD4943}" type="presOf" srcId="{A26604D7-088F-40EE-A4B0-2D56B939A348}" destId="{62C8F459-9899-4E77-B140-D037DFB8A43D}" srcOrd="0" destOrd="0" presId="urn:microsoft.com/office/officeart/2005/8/layout/radial4"/>
    <dgm:cxn modelId="{09543E37-602B-4927-A93D-10A5EA3423CC}" srcId="{3633301A-E68D-4422-B977-7C069D02A218}" destId="{FCD267DA-B349-49D0-ADA0-7A47676169BF}" srcOrd="2" destOrd="0" parTransId="{16939A9C-DE53-4796-9CF5-4E755CE6AE40}" sibTransId="{12AF7915-7F32-489E-AE39-3928148D742E}"/>
    <dgm:cxn modelId="{C116013A-7805-42DE-B364-C6F9121C123F}" type="presOf" srcId="{3633301A-E68D-4422-B977-7C069D02A218}" destId="{9C042F43-C120-4A20-9781-B9F1BA201EAD}" srcOrd="0" destOrd="0" presId="urn:microsoft.com/office/officeart/2005/8/layout/radial4"/>
    <dgm:cxn modelId="{0ED5E460-1EF9-42A0-A459-A3B86FCFA314}" type="presOf" srcId="{5F6A76BA-D7F3-436E-BE89-A262CF83AEBA}" destId="{C6AF9B3D-D66B-4E3A-9459-179A9D394ECD}" srcOrd="0" destOrd="0" presId="urn:microsoft.com/office/officeart/2005/8/layout/radial4"/>
    <dgm:cxn modelId="{BB95F846-2FD5-4AB1-9C26-8E47F10A787F}" type="presOf" srcId="{5CA3353E-93E4-4311-94AE-B20C0618ADB2}" destId="{EFA83D20-79B2-4639-AFB3-3445635DD473}" srcOrd="0" destOrd="0" presId="urn:microsoft.com/office/officeart/2005/8/layout/radial4"/>
    <dgm:cxn modelId="{B1507C4B-72B3-4A97-9A62-7242B53D8E75}" srcId="{BA74E66E-56CE-4CB0-AEC0-542D417DA52F}" destId="{3633301A-E68D-4422-B977-7C069D02A218}" srcOrd="0" destOrd="0" parTransId="{46BC4DFE-A0E7-4EF8-B6EF-95A6234F756C}" sibTransId="{F5163A83-054B-4244-B410-9EA75C4D437F}"/>
    <dgm:cxn modelId="{3E7A837A-140C-4D78-9E80-18F2CABA2D75}" srcId="{3633301A-E68D-4422-B977-7C069D02A218}" destId="{5CA3353E-93E4-4311-94AE-B20C0618ADB2}" srcOrd="1" destOrd="0" parTransId="{B424C4DE-011C-4140-B55D-7249142FEF4C}" sibTransId="{BCF3C16C-2534-4A19-9196-82F1910B45F6}"/>
    <dgm:cxn modelId="{939E3080-79A0-4183-9DF5-08CE006E3417}" srcId="{3633301A-E68D-4422-B977-7C069D02A218}" destId="{889D9165-AE87-423F-9B51-33B56597E22C}" srcOrd="0" destOrd="0" parTransId="{5F6A76BA-D7F3-436E-BE89-A262CF83AEBA}" sibTransId="{9DE6E343-FA4B-4462-A297-DCD30B383509}"/>
    <dgm:cxn modelId="{B00A4285-03BE-4D0C-A3AF-DE6A9AE53C9A}" type="presOf" srcId="{9DC33EB6-ACE8-4B81-956F-8A4E373CE235}" destId="{D5718EC3-C9B9-463F-8D4E-BF446F032EEA}" srcOrd="0" destOrd="0" presId="urn:microsoft.com/office/officeart/2005/8/layout/radial4"/>
    <dgm:cxn modelId="{2798EC91-A674-4D9B-A571-3C141E33CBC8}" type="presOf" srcId="{BA74E66E-56CE-4CB0-AEC0-542D417DA52F}" destId="{3278934F-5A98-4B02-A5DF-83C6CA382482}" srcOrd="0" destOrd="0" presId="urn:microsoft.com/office/officeart/2005/8/layout/radial4"/>
    <dgm:cxn modelId="{789537C2-5DB0-4C90-B91E-A0702EB17B82}" type="presOf" srcId="{16939A9C-DE53-4796-9CF5-4E755CE6AE40}" destId="{F91402A7-A682-4280-AAE4-9DA865DBA1D4}" srcOrd="0" destOrd="0" presId="urn:microsoft.com/office/officeart/2005/8/layout/radial4"/>
    <dgm:cxn modelId="{269464E7-7716-4E36-A0C2-825450EC1FFC}" srcId="{3633301A-E68D-4422-B977-7C069D02A218}" destId="{A26604D7-088F-40EE-A4B0-2D56B939A348}" srcOrd="3" destOrd="0" parTransId="{9DC33EB6-ACE8-4B81-956F-8A4E373CE235}" sibTransId="{0C801DD0-21B0-4CC9-A543-9EEA4CDDD07E}"/>
    <dgm:cxn modelId="{20CAA2C1-A2F2-42A2-8342-8E5A37099BAB}" type="presParOf" srcId="{3278934F-5A98-4B02-A5DF-83C6CA382482}" destId="{9C042F43-C120-4A20-9781-B9F1BA201EAD}" srcOrd="0" destOrd="0" presId="urn:microsoft.com/office/officeart/2005/8/layout/radial4"/>
    <dgm:cxn modelId="{504A397C-6332-4861-B806-FF77ADDE84E8}" type="presParOf" srcId="{3278934F-5A98-4B02-A5DF-83C6CA382482}" destId="{C6AF9B3D-D66B-4E3A-9459-179A9D394ECD}" srcOrd="1" destOrd="0" presId="urn:microsoft.com/office/officeart/2005/8/layout/radial4"/>
    <dgm:cxn modelId="{D19C1EC8-AAB0-408F-BB61-66EA34D5E1AA}" type="presParOf" srcId="{3278934F-5A98-4B02-A5DF-83C6CA382482}" destId="{D22DF9EB-18F4-4010-A5F9-B778CBEDE7F5}" srcOrd="2" destOrd="0" presId="urn:microsoft.com/office/officeart/2005/8/layout/radial4"/>
    <dgm:cxn modelId="{A3A6E2B3-35F4-49AC-B8B7-89351EAB73EC}" type="presParOf" srcId="{3278934F-5A98-4B02-A5DF-83C6CA382482}" destId="{93969552-C85C-4F34-8B18-2010224805A6}" srcOrd="3" destOrd="0" presId="urn:microsoft.com/office/officeart/2005/8/layout/radial4"/>
    <dgm:cxn modelId="{21BE23F1-4935-4E7F-8525-FFABDD864265}" type="presParOf" srcId="{3278934F-5A98-4B02-A5DF-83C6CA382482}" destId="{EFA83D20-79B2-4639-AFB3-3445635DD473}" srcOrd="4" destOrd="0" presId="urn:microsoft.com/office/officeart/2005/8/layout/radial4"/>
    <dgm:cxn modelId="{8B88D558-88EA-4870-AE22-F5749F18C67A}" type="presParOf" srcId="{3278934F-5A98-4B02-A5DF-83C6CA382482}" destId="{F91402A7-A682-4280-AAE4-9DA865DBA1D4}" srcOrd="5" destOrd="0" presId="urn:microsoft.com/office/officeart/2005/8/layout/radial4"/>
    <dgm:cxn modelId="{08BE4322-777D-43FF-936D-37621242FA10}" type="presParOf" srcId="{3278934F-5A98-4B02-A5DF-83C6CA382482}" destId="{9B64F938-2F6D-4D31-8D1E-2FD8DC240616}" srcOrd="6" destOrd="0" presId="urn:microsoft.com/office/officeart/2005/8/layout/radial4"/>
    <dgm:cxn modelId="{E58DD8A6-0BC9-4DAC-9DB0-DBCDCE7F597C}" type="presParOf" srcId="{3278934F-5A98-4B02-A5DF-83C6CA382482}" destId="{D5718EC3-C9B9-463F-8D4E-BF446F032EEA}" srcOrd="7" destOrd="0" presId="urn:microsoft.com/office/officeart/2005/8/layout/radial4"/>
    <dgm:cxn modelId="{3D552F92-1D53-4BF8-88D1-FDAA7EA746E4}" type="presParOf" srcId="{3278934F-5A98-4B02-A5DF-83C6CA382482}" destId="{62C8F459-9899-4E77-B140-D037DFB8A43D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ABC65-E95A-41B9-B567-69333091C079}">
      <dsp:nvSpPr>
        <dsp:cNvPr id="0" name=""/>
        <dsp:cNvSpPr/>
      </dsp:nvSpPr>
      <dsp:spPr>
        <a:xfrm>
          <a:off x="296208" y="0"/>
          <a:ext cx="3274106" cy="963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I Know</a:t>
          </a:r>
          <a:endParaRPr lang="zh-CN" altLang="en-US" sz="2200" kern="1200" dirty="0"/>
        </a:p>
      </dsp:txBody>
      <dsp:txXfrm>
        <a:off x="324416" y="28208"/>
        <a:ext cx="3217690" cy="906668"/>
      </dsp:txXfrm>
    </dsp:sp>
    <dsp:sp modelId="{3167840B-B537-4C31-9B13-717BD9510F99}">
      <dsp:nvSpPr>
        <dsp:cNvPr id="0" name=""/>
        <dsp:cNvSpPr/>
      </dsp:nvSpPr>
      <dsp:spPr>
        <a:xfrm rot="5400000">
          <a:off x="1752683" y="987161"/>
          <a:ext cx="361156" cy="433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-5400000">
        <a:off x="1803245" y="1023277"/>
        <a:ext cx="260033" cy="252809"/>
      </dsp:txXfrm>
    </dsp:sp>
    <dsp:sp modelId="{EC7E5651-46FA-4B28-987C-9E5599EB8EBB}">
      <dsp:nvSpPr>
        <dsp:cNvPr id="0" name=""/>
        <dsp:cNvSpPr/>
      </dsp:nvSpPr>
      <dsp:spPr>
        <a:xfrm>
          <a:off x="296208" y="1444626"/>
          <a:ext cx="3274106" cy="963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I Understand</a:t>
          </a:r>
          <a:endParaRPr lang="zh-CN" altLang="en-US" sz="2100" kern="1200" dirty="0"/>
        </a:p>
      </dsp:txBody>
      <dsp:txXfrm>
        <a:off x="324416" y="1472834"/>
        <a:ext cx="3217690" cy="906668"/>
      </dsp:txXfrm>
    </dsp:sp>
    <dsp:sp modelId="{16925B2E-146F-4687-A8AF-E07DFDED0AB2}">
      <dsp:nvSpPr>
        <dsp:cNvPr id="0" name=""/>
        <dsp:cNvSpPr/>
      </dsp:nvSpPr>
      <dsp:spPr>
        <a:xfrm rot="5400000">
          <a:off x="1752683" y="2431787"/>
          <a:ext cx="361156" cy="433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-5400000">
        <a:off x="1803245" y="2467903"/>
        <a:ext cx="260033" cy="252809"/>
      </dsp:txXfrm>
    </dsp:sp>
    <dsp:sp modelId="{E9B47BDD-3DC0-4255-8E7D-7156E6D75DF3}">
      <dsp:nvSpPr>
        <dsp:cNvPr id="0" name=""/>
        <dsp:cNvSpPr/>
      </dsp:nvSpPr>
      <dsp:spPr>
        <a:xfrm>
          <a:off x="296208" y="2889251"/>
          <a:ext cx="3274106" cy="963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I Understand Deeply</a:t>
          </a:r>
          <a:endParaRPr lang="zh-CN" altLang="en-US" sz="2000" kern="1200" dirty="0"/>
        </a:p>
      </dsp:txBody>
      <dsp:txXfrm>
        <a:off x="324416" y="2917459"/>
        <a:ext cx="3217690" cy="906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C44EB-C3AB-48F7-81E2-9B5F446F74B5}">
      <dsp:nvSpPr>
        <dsp:cNvPr id="0" name=""/>
        <dsp:cNvSpPr/>
      </dsp:nvSpPr>
      <dsp:spPr>
        <a:xfrm>
          <a:off x="658" y="197701"/>
          <a:ext cx="1404664" cy="842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知识</a:t>
          </a:r>
        </a:p>
      </dsp:txBody>
      <dsp:txXfrm>
        <a:off x="25343" y="222386"/>
        <a:ext cx="1355294" cy="793428"/>
      </dsp:txXfrm>
    </dsp:sp>
    <dsp:sp modelId="{4217422D-2560-4751-B291-1C3707781E17}">
      <dsp:nvSpPr>
        <dsp:cNvPr id="0" name=""/>
        <dsp:cNvSpPr/>
      </dsp:nvSpPr>
      <dsp:spPr>
        <a:xfrm>
          <a:off x="1528933" y="444922"/>
          <a:ext cx="297788" cy="3483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528933" y="514593"/>
        <a:ext cx="208452" cy="209014"/>
      </dsp:txXfrm>
    </dsp:sp>
    <dsp:sp modelId="{BCE1B6E1-D1A8-4914-987C-E019BB3F8D3D}">
      <dsp:nvSpPr>
        <dsp:cNvPr id="0" name=""/>
        <dsp:cNvSpPr/>
      </dsp:nvSpPr>
      <dsp:spPr>
        <a:xfrm>
          <a:off x="1967188" y="197701"/>
          <a:ext cx="1404664" cy="842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刻意练习</a:t>
          </a:r>
        </a:p>
      </dsp:txBody>
      <dsp:txXfrm>
        <a:off x="1991873" y="222386"/>
        <a:ext cx="1355294" cy="793428"/>
      </dsp:txXfrm>
    </dsp:sp>
    <dsp:sp modelId="{2E61C0B3-32F1-4C5B-B91F-40C2DB8E6542}">
      <dsp:nvSpPr>
        <dsp:cNvPr id="0" name=""/>
        <dsp:cNvSpPr/>
      </dsp:nvSpPr>
      <dsp:spPr>
        <a:xfrm rot="5400000">
          <a:off x="2520626" y="1138826"/>
          <a:ext cx="297788" cy="3483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2565013" y="1164110"/>
        <a:ext cx="209014" cy="208452"/>
      </dsp:txXfrm>
    </dsp:sp>
    <dsp:sp modelId="{43471F15-FF74-4F9E-86A0-FCA8C2B30CEC}">
      <dsp:nvSpPr>
        <dsp:cNvPr id="0" name=""/>
        <dsp:cNvSpPr/>
      </dsp:nvSpPr>
      <dsp:spPr>
        <a:xfrm>
          <a:off x="1967188" y="1602365"/>
          <a:ext cx="1404664" cy="842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有意识能力</a:t>
          </a:r>
        </a:p>
      </dsp:txBody>
      <dsp:txXfrm>
        <a:off x="1991873" y="1627050"/>
        <a:ext cx="1355294" cy="793428"/>
      </dsp:txXfrm>
    </dsp:sp>
    <dsp:sp modelId="{60F32619-3190-49CF-B7FB-3C7280C2F2E0}">
      <dsp:nvSpPr>
        <dsp:cNvPr id="0" name=""/>
        <dsp:cNvSpPr/>
      </dsp:nvSpPr>
      <dsp:spPr>
        <a:xfrm rot="10800000">
          <a:off x="1545789" y="1849586"/>
          <a:ext cx="297788" cy="3483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1635125" y="1919257"/>
        <a:ext cx="208452" cy="209014"/>
      </dsp:txXfrm>
    </dsp:sp>
    <dsp:sp modelId="{54CDA82D-C7FA-43DD-AD1A-B14D219816EC}">
      <dsp:nvSpPr>
        <dsp:cNvPr id="0" name=""/>
        <dsp:cNvSpPr/>
      </dsp:nvSpPr>
      <dsp:spPr>
        <a:xfrm>
          <a:off x="658" y="1602365"/>
          <a:ext cx="1404664" cy="842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无意识能力</a:t>
          </a:r>
        </a:p>
      </dsp:txBody>
      <dsp:txXfrm>
        <a:off x="25343" y="1627050"/>
        <a:ext cx="1355294" cy="7934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42F43-C120-4A20-9781-B9F1BA201EAD}">
      <dsp:nvSpPr>
        <dsp:cNvPr id="0" name=""/>
        <dsp:cNvSpPr/>
      </dsp:nvSpPr>
      <dsp:spPr>
        <a:xfrm>
          <a:off x="1366163" y="1439511"/>
          <a:ext cx="1010587" cy="1010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心力</a:t>
          </a:r>
        </a:p>
      </dsp:txBody>
      <dsp:txXfrm>
        <a:off x="1514160" y="1587508"/>
        <a:ext cx="714593" cy="714593"/>
      </dsp:txXfrm>
    </dsp:sp>
    <dsp:sp modelId="{C6AF9B3D-D66B-4E3A-9459-179A9D394ECD}">
      <dsp:nvSpPr>
        <dsp:cNvPr id="0" name=""/>
        <dsp:cNvSpPr/>
      </dsp:nvSpPr>
      <dsp:spPr>
        <a:xfrm rot="11700000">
          <a:off x="465610" y="1542422"/>
          <a:ext cx="883167" cy="2880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DF9EB-18F4-4010-A5F9-B778CBEDE7F5}">
      <dsp:nvSpPr>
        <dsp:cNvPr id="0" name=""/>
        <dsp:cNvSpPr/>
      </dsp:nvSpPr>
      <dsp:spPr>
        <a:xfrm>
          <a:off x="628" y="1188118"/>
          <a:ext cx="960057" cy="768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性格</a:t>
          </a:r>
        </a:p>
      </dsp:txBody>
      <dsp:txXfrm>
        <a:off x="23123" y="1210613"/>
        <a:ext cx="915067" cy="723056"/>
      </dsp:txXfrm>
    </dsp:sp>
    <dsp:sp modelId="{93969552-C85C-4F34-8B18-2010224805A6}">
      <dsp:nvSpPr>
        <dsp:cNvPr id="0" name=""/>
        <dsp:cNvSpPr/>
      </dsp:nvSpPr>
      <dsp:spPr>
        <a:xfrm rot="14700000">
          <a:off x="1007983" y="896048"/>
          <a:ext cx="883167" cy="2880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83D20-79B2-4639-AFB3-3445635DD473}">
      <dsp:nvSpPr>
        <dsp:cNvPr id="0" name=""/>
        <dsp:cNvSpPr/>
      </dsp:nvSpPr>
      <dsp:spPr>
        <a:xfrm>
          <a:off x="782916" y="255823"/>
          <a:ext cx="960057" cy="768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信念</a:t>
          </a:r>
        </a:p>
      </dsp:txBody>
      <dsp:txXfrm>
        <a:off x="805411" y="278318"/>
        <a:ext cx="915067" cy="723056"/>
      </dsp:txXfrm>
    </dsp:sp>
    <dsp:sp modelId="{F91402A7-A682-4280-AAE4-9DA865DBA1D4}">
      <dsp:nvSpPr>
        <dsp:cNvPr id="0" name=""/>
        <dsp:cNvSpPr/>
      </dsp:nvSpPr>
      <dsp:spPr>
        <a:xfrm rot="17700000">
          <a:off x="1851764" y="896048"/>
          <a:ext cx="883167" cy="2880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4F938-2F6D-4D31-8D1E-2FD8DC240616}">
      <dsp:nvSpPr>
        <dsp:cNvPr id="0" name=""/>
        <dsp:cNvSpPr/>
      </dsp:nvSpPr>
      <dsp:spPr>
        <a:xfrm>
          <a:off x="1999940" y="255823"/>
          <a:ext cx="960057" cy="768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经历</a:t>
          </a:r>
        </a:p>
      </dsp:txBody>
      <dsp:txXfrm>
        <a:off x="2022435" y="278318"/>
        <a:ext cx="915067" cy="723056"/>
      </dsp:txXfrm>
    </dsp:sp>
    <dsp:sp modelId="{D5718EC3-C9B9-463F-8D4E-BF446F032EEA}">
      <dsp:nvSpPr>
        <dsp:cNvPr id="0" name=""/>
        <dsp:cNvSpPr/>
      </dsp:nvSpPr>
      <dsp:spPr>
        <a:xfrm rot="20700000">
          <a:off x="2394136" y="1542422"/>
          <a:ext cx="883167" cy="2880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8F459-9899-4E77-B140-D037DFB8A43D}">
      <dsp:nvSpPr>
        <dsp:cNvPr id="0" name=""/>
        <dsp:cNvSpPr/>
      </dsp:nvSpPr>
      <dsp:spPr>
        <a:xfrm>
          <a:off x="2782228" y="1188118"/>
          <a:ext cx="960057" cy="768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环境</a:t>
          </a:r>
        </a:p>
      </dsp:txBody>
      <dsp:txXfrm>
        <a:off x="2804723" y="1210613"/>
        <a:ext cx="915067" cy="723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9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4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30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51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83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78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07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6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5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19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10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1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9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4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8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14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049AE2-FAA3-44CA-B38A-B04BA0F6DBF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6C7F9A-43A5-41CD-A26F-2D9AAEA838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43416-7C8F-4915-8960-4F996BD40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心之坚韧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D5D973-5B75-4892-9971-1CC2F6C1B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winstarwang</a:t>
            </a:r>
          </a:p>
          <a:p>
            <a:r>
              <a:rPr lang="en-US" altLang="zh-CN" dirty="0"/>
              <a:t>201901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5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9A13B-BB02-4DF5-9B78-0CC6AF88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知道跟做到之间的两道鸿沟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40A40-58DD-44C1-87A1-3E4385505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	</a:t>
            </a:r>
            <a:r>
              <a:rPr lang="zh-CN" altLang="en-US" dirty="0"/>
              <a:t>将知识转化为能力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567985-4B1D-4A77-884F-622CC308DA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	</a:t>
            </a:r>
            <a:r>
              <a:rPr lang="zh-CN" altLang="en-US" dirty="0"/>
              <a:t>将能力释放的心力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676FE97-B906-4D71-969B-896DB1679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750303"/>
              </p:ext>
            </p:extLst>
          </p:nvPr>
        </p:nvGraphicFramePr>
        <p:xfrm>
          <a:off x="1799990" y="3089194"/>
          <a:ext cx="3372512" cy="264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20ED32FD-8EBE-4A6C-AA2B-3E19D4DEE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868451"/>
              </p:ext>
            </p:extLst>
          </p:nvPr>
        </p:nvGraphicFramePr>
        <p:xfrm>
          <a:off x="6465610" y="3089194"/>
          <a:ext cx="3742915" cy="2705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0666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43A1EE-8745-473B-9ADD-09F885F3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心之坚韧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AD22C7-4F74-41E6-A35C-CBE70CE9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抗逆能力：坏运气、不顺利、糟意外，遭遇失败</a:t>
            </a:r>
            <a:endParaRPr lang="en-US" altLang="zh-CN" dirty="0"/>
          </a:p>
          <a:p>
            <a:r>
              <a:rPr lang="zh-CN" altLang="en-US" dirty="0"/>
              <a:t>抗挫能力：被误解、被否定、被拒绝，不被认可</a:t>
            </a:r>
            <a:endParaRPr lang="en-US" altLang="zh-CN" dirty="0"/>
          </a:p>
          <a:p>
            <a:r>
              <a:rPr lang="zh-CN" altLang="en-US" dirty="0"/>
              <a:t>抗压能力：被排挤、被压迫、被打击，陷入竞争</a:t>
            </a:r>
            <a:endParaRPr lang="en-US" altLang="zh-CN" dirty="0"/>
          </a:p>
          <a:p>
            <a:r>
              <a:rPr lang="zh-CN" altLang="en-US" dirty="0"/>
              <a:t>抗诱能力：被干扰、被欺骗、被算计，孤立无援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6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27C4F-2AF9-40DE-998E-53E13616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D283F-33E4-4C7F-9465-C6F9A9AF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高中考试，成绩大滑坡</a:t>
            </a:r>
            <a:endParaRPr lang="en-US" altLang="zh-CN" dirty="0"/>
          </a:p>
          <a:p>
            <a:r>
              <a:rPr lang="zh-CN" altLang="en-US" dirty="0"/>
              <a:t>高考前夜，难以安稳入睡</a:t>
            </a:r>
            <a:endParaRPr lang="en-US" altLang="zh-CN" dirty="0"/>
          </a:p>
          <a:p>
            <a:r>
              <a:rPr lang="zh-CN" altLang="en-US" dirty="0"/>
              <a:t>大学实习被拒</a:t>
            </a:r>
            <a:endParaRPr lang="en-US" altLang="zh-CN" dirty="0"/>
          </a:p>
          <a:p>
            <a:r>
              <a:rPr lang="zh-CN" altLang="en-US" dirty="0"/>
              <a:t>中招低劣的骗局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750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1D106-501D-4B6D-AB1B-DF808F4A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心力只能在实践中历练成长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E2DBC-732C-4EDC-95B9-49EFF4344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士兵经历战场洗礼才能成为真正的战士</a:t>
            </a:r>
            <a:endParaRPr lang="en-US" altLang="zh-CN" dirty="0"/>
          </a:p>
          <a:p>
            <a:r>
              <a:rPr lang="zh-CN" altLang="en-US" dirty="0"/>
              <a:t>马拉松：身心必须承受压力才能更强健</a:t>
            </a:r>
            <a:endParaRPr lang="en-US" altLang="zh-CN" dirty="0"/>
          </a:p>
          <a:p>
            <a:r>
              <a:rPr lang="zh-CN" altLang="en-US" dirty="0"/>
              <a:t>凡杀不死我的，必使我更强大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“在一定的安全边际下，去挑战自我，突破边界！”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14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D697-9696-49DC-9CA3-78B5180D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心力：波动增强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9A1234-1223-4D44-9486-3DD70B3BA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67" y="2430491"/>
            <a:ext cx="7596663" cy="38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432479-FE9F-4924-859B-ECF74D9C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70" y="1531087"/>
            <a:ext cx="7709730" cy="4683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66EBF0-1E70-4E89-826A-5C3D7352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7" y="1570325"/>
            <a:ext cx="2590474" cy="4605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7BC5A5-B664-4E30-AA7F-EDB47AB27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27" y="591648"/>
            <a:ext cx="3775249" cy="9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9F5616-1AEE-411C-901F-44334853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9" y="610551"/>
            <a:ext cx="2779028" cy="5539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E22EB4-401F-4786-B7DA-90FECA97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79" y="659312"/>
            <a:ext cx="2861049" cy="5539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20B4C6-E735-4C4B-9CC7-E6DE5395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07" y="659311"/>
            <a:ext cx="3007234" cy="5539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E3EA7D-DF26-4626-B0C0-F0495FDE7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656" y="659311"/>
            <a:ext cx="2963964" cy="55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6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8AF4F-0BA6-430D-BDAB-322D035F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知识付费：认知升级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E3478-BD02-4C48-8A8A-7090B3E3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得到：做最好的</a:t>
            </a:r>
            <a:r>
              <a:rPr lang="zh-CN" altLang="en-US" b="1" dirty="0">
                <a:solidFill>
                  <a:srgbClr val="FF0000"/>
                </a:solidFill>
              </a:rPr>
              <a:t>知识</a:t>
            </a:r>
            <a:r>
              <a:rPr lang="zh-CN" altLang="en-US" dirty="0"/>
              <a:t>服务商，侧重</a:t>
            </a:r>
            <a:r>
              <a:rPr lang="zh-CN" altLang="en-US" b="1" dirty="0"/>
              <a:t>广度</a:t>
            </a:r>
            <a:r>
              <a:rPr lang="zh-CN" altLang="en-US" dirty="0"/>
              <a:t>，</a:t>
            </a:r>
            <a:r>
              <a:rPr lang="en-US" altLang="zh-CN" dirty="0"/>
              <a:t>Know More</a:t>
            </a:r>
          </a:p>
          <a:p>
            <a:r>
              <a:rPr lang="zh-CN" altLang="en-US" dirty="0"/>
              <a:t>混沌：</a:t>
            </a:r>
            <a:r>
              <a:rPr lang="zh-CN" altLang="en-US" b="1" dirty="0">
                <a:solidFill>
                  <a:srgbClr val="FF0000"/>
                </a:solidFill>
              </a:rPr>
              <a:t>思维模型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刻意练习</a:t>
            </a:r>
            <a:r>
              <a:rPr lang="zh-CN" altLang="en-US" dirty="0"/>
              <a:t>，注重</a:t>
            </a:r>
            <a:r>
              <a:rPr lang="zh-CN" altLang="en-US" b="1" dirty="0"/>
              <a:t>深度</a:t>
            </a:r>
            <a:r>
              <a:rPr lang="zh-CN" altLang="en-US" dirty="0"/>
              <a:t>，</a:t>
            </a:r>
            <a:r>
              <a:rPr lang="en-US" altLang="zh-CN" dirty="0"/>
              <a:t>Know Deep</a:t>
            </a: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97464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1313-7ABD-4775-A22C-5B135CCF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But</a:t>
            </a:r>
            <a:r>
              <a:rPr lang="zh-CN" altLang="en-US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，</a:t>
            </a: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Is it enough</a:t>
            </a:r>
            <a:r>
              <a:rPr lang="zh-CN" altLang="en-US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D7347-A659-44F3-AE80-768C90ED5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广为流传的一句话：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zh-CN" altLang="en-US" dirty="0">
                <a:latin typeface="+mj-ea"/>
                <a:ea typeface="+mj-ea"/>
              </a:rPr>
              <a:t>为什么知道那么多道理，却依然过不好这一生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一些看似不正常的现象：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zh-CN" altLang="en-US" dirty="0">
                <a:latin typeface="+mj-ea"/>
                <a:ea typeface="+mj-ea"/>
              </a:rPr>
              <a:t>有多少当年学习成绩比你好，现在却不如你的，</a:t>
            </a:r>
            <a:r>
              <a:rPr lang="en-US" altLang="zh-CN" dirty="0">
                <a:latin typeface="+mj-ea"/>
                <a:ea typeface="+mj-ea"/>
              </a:rPr>
              <a:t>Why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</a:t>
            </a:r>
            <a:r>
              <a:rPr lang="zh-CN" altLang="en-US" dirty="0">
                <a:latin typeface="+mj-ea"/>
                <a:ea typeface="+mj-ea"/>
              </a:rPr>
              <a:t>为什么那么多高学历的人在为低学历的人打工</a:t>
            </a:r>
            <a:r>
              <a:rPr lang="en-US" altLang="zh-CN" dirty="0">
                <a:latin typeface="+mn-ea"/>
              </a:rPr>
              <a:t>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9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59C830-E61E-458B-9A71-9B50DD6B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通用电气：杰克韦尔奇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5F348C-2DC4-4CC3-8F2D-1839344B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+mj-ea"/>
                <a:ea typeface="+mj-ea"/>
              </a:rPr>
              <a:t>曾有人问杰克韦尔奇，你说的道理我们都懂，为什么我们没有把公司做到通用电气这个规模呢？韦尔奇听完淡淡一笑说：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因为你们是说到了，我们是做到了</a:t>
            </a:r>
            <a:r>
              <a:rPr lang="zh-CN" altLang="en-US" dirty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78048B-C802-4E01-9C93-647393253CD9}"/>
              </a:ext>
            </a:extLst>
          </p:cNvPr>
          <p:cNvSpPr txBox="1"/>
          <p:nvPr/>
        </p:nvSpPr>
        <p:spPr>
          <a:xfrm>
            <a:off x="1658203" y="5024679"/>
            <a:ext cx="8536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信息爆炸的今天，我们真正最缺的还是知识和认知么？</a:t>
            </a:r>
          </a:p>
        </p:txBody>
      </p:sp>
    </p:spTree>
    <p:extLst>
      <p:ext uri="{BB962C8B-B14F-4D97-AF65-F5344CB8AC3E}">
        <p14:creationId xmlns:p14="http://schemas.microsoft.com/office/powerpoint/2010/main" val="41490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DF9D3-9BAF-4B45-ADA2-F900E770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拼多多：黄峥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C0150-01FD-44A8-ACDF-F3BE6686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latin typeface="+mj-ea"/>
                <a:ea typeface="+mj-ea"/>
              </a:rPr>
              <a:t>人的思想很容易被染污，但是人对一件事情做判断的时候，你需要了解这个事和这个人背后的背景和其他相关的事实。之后，你需要的根本不是睿智，而是你面对事实的时候，你</a:t>
            </a:r>
            <a:r>
              <a:rPr lang="zh-CN" altLang="zh-CN" dirty="0">
                <a:solidFill>
                  <a:srgbClr val="FF0000"/>
                </a:solidFill>
                <a:latin typeface="+mj-ea"/>
                <a:ea typeface="+mj-ea"/>
              </a:rPr>
              <a:t>是否有</a:t>
            </a:r>
            <a:r>
              <a:rPr lang="zh-CN" altLang="zh-CN" b="1" dirty="0">
                <a:solidFill>
                  <a:srgbClr val="FF0000"/>
                </a:solidFill>
                <a:latin typeface="+mj-ea"/>
                <a:ea typeface="+mj-ea"/>
              </a:rPr>
              <a:t>勇气</a:t>
            </a:r>
            <a:r>
              <a:rPr lang="zh-CN" altLang="zh-CN" dirty="0">
                <a:solidFill>
                  <a:srgbClr val="FF0000"/>
                </a:solidFill>
                <a:latin typeface="+mj-ea"/>
                <a:ea typeface="+mj-ea"/>
              </a:rPr>
              <a:t>依然用理性和常识来判断</a:t>
            </a:r>
            <a:r>
              <a:rPr lang="zh-CN" altLang="zh-CN" dirty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2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1363B-66FA-424E-BA44-7C05434C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对乔布斯的三层认识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1E228-451F-4227-9767-F135743E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被过度吹捧，人品有问题，脾气暴躁，没啥技术能力，全靠一张嘴（</a:t>
            </a:r>
            <a:r>
              <a:rPr lang="zh-CN" altLang="en-US" dirty="0">
                <a:solidFill>
                  <a:srgbClr val="FF0000"/>
                </a:solidFill>
              </a:rPr>
              <a:t>技术思维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道德准则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技术只是商业系统的一个环节，乔布斯的产品创新力和商业洞察力超凡脱俗（</a:t>
            </a:r>
            <a:r>
              <a:rPr lang="zh-CN" altLang="en-US" dirty="0">
                <a:solidFill>
                  <a:srgbClr val="FF0000"/>
                </a:solidFill>
              </a:rPr>
              <a:t>产品思维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商业洞察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偏执狂的成功，将产品打造成艺术品的偏执创造出了伟大的产品，这不是一般商业上追求的成功</a:t>
            </a:r>
            <a:r>
              <a:rPr lang="en-US" altLang="zh-CN" dirty="0"/>
              <a:t>——</a:t>
            </a:r>
            <a:r>
              <a:rPr lang="zh-CN" altLang="en-US" dirty="0"/>
              <a:t>商业追求利润最大化，寻求合作与妥协；乔布斯追求产品艺术化，不妥协、不让步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艺术家气质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企业家精神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91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7F0AC-7ADF-49A9-B5D7-9406DB5A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 You Do It as Jobs?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A4D4842-6F04-4F71-947C-90CF781FB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912562"/>
              </p:ext>
            </p:extLst>
          </p:nvPr>
        </p:nvGraphicFramePr>
        <p:xfrm>
          <a:off x="1159322" y="2417983"/>
          <a:ext cx="3866524" cy="385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5EA877E5-5C1E-494E-8014-862B1431CB96}"/>
              </a:ext>
            </a:extLst>
          </p:cNvPr>
          <p:cNvSpPr/>
          <p:nvPr/>
        </p:nvSpPr>
        <p:spPr>
          <a:xfrm>
            <a:off x="5025845" y="4118884"/>
            <a:ext cx="1695671" cy="470854"/>
          </a:xfrm>
          <a:prstGeom prst="rightArrow">
            <a:avLst/>
          </a:prstGeom>
          <a:ln cap="flat" cmpd="sng">
            <a:solidFill>
              <a:schemeClr val="accent1">
                <a:shade val="50000"/>
                <a:alpha val="7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EFD0366-3A3A-4E3D-BBD1-F58AF2953158}"/>
              </a:ext>
            </a:extLst>
          </p:cNvPr>
          <p:cNvCxnSpPr>
            <a:cxnSpLocks/>
          </p:cNvCxnSpPr>
          <p:nvPr/>
        </p:nvCxnSpPr>
        <p:spPr>
          <a:xfrm>
            <a:off x="5301802" y="2544151"/>
            <a:ext cx="0" cy="36000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A434F10-1E0A-452A-A1A3-24B084A11AF0}"/>
              </a:ext>
            </a:extLst>
          </p:cNvPr>
          <p:cNvCxnSpPr>
            <a:cxnSpLocks/>
          </p:cNvCxnSpPr>
          <p:nvPr/>
        </p:nvCxnSpPr>
        <p:spPr>
          <a:xfrm>
            <a:off x="6334482" y="2544151"/>
            <a:ext cx="0" cy="36000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3D15C4-4B56-4251-948E-767EA8EE53EA}"/>
              </a:ext>
            </a:extLst>
          </p:cNvPr>
          <p:cNvGrpSpPr/>
          <p:nvPr/>
        </p:nvGrpSpPr>
        <p:grpSpPr>
          <a:xfrm>
            <a:off x="6901896" y="3872769"/>
            <a:ext cx="3274106" cy="963084"/>
            <a:chOff x="296208" y="1444626"/>
            <a:chExt cx="3274106" cy="96308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D245A30-DC15-4B39-B009-86CDB78BBABC}"/>
                </a:ext>
              </a:extLst>
            </p:cNvPr>
            <p:cNvSpPr/>
            <p:nvPr/>
          </p:nvSpPr>
          <p:spPr>
            <a:xfrm>
              <a:off x="296208" y="1444626"/>
              <a:ext cx="3274106" cy="9630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矩形: 圆角 4">
              <a:extLst>
                <a:ext uri="{FF2B5EF4-FFF2-40B4-BE49-F238E27FC236}">
                  <a16:creationId xmlns:a16="http://schemas.microsoft.com/office/drawing/2014/main" id="{AB1A6938-866E-417C-B15B-65C6094E31AA}"/>
                </a:ext>
              </a:extLst>
            </p:cNvPr>
            <p:cNvSpPr txBox="1"/>
            <p:nvPr/>
          </p:nvSpPr>
          <p:spPr>
            <a:xfrm>
              <a:off x="324416" y="1472834"/>
              <a:ext cx="3217690" cy="9066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100" kern="1200" dirty="0"/>
                <a:t>I </a:t>
              </a:r>
              <a:r>
                <a:rPr lang="en-US" altLang="zh-CN" sz="2100" dirty="0"/>
                <a:t>Can Do It</a:t>
              </a:r>
              <a:endParaRPr lang="zh-CN" altLang="en-US" sz="2100" kern="1200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920CEB4-0BB5-4F77-B453-D86B64E726C5}"/>
              </a:ext>
            </a:extLst>
          </p:cNvPr>
          <p:cNvSpPr txBox="1"/>
          <p:nvPr/>
        </p:nvSpPr>
        <p:spPr>
          <a:xfrm>
            <a:off x="4941576" y="5229537"/>
            <a:ext cx="212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I </a:t>
            </a:r>
            <a:r>
              <a:rPr lang="en-US" altLang="zh-CN" sz="4000" b="1" dirty="0">
                <a:solidFill>
                  <a:srgbClr val="FF0000"/>
                </a:solidFill>
              </a:rPr>
              <a:t>Can’t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897</TotalTime>
  <Words>535</Words>
  <Application>Microsoft Office PowerPoint</Application>
  <PresentationFormat>宽屏</PresentationFormat>
  <Paragraphs>58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Microsoft YaHei Mono</vt:lpstr>
      <vt:lpstr>华文楷体</vt:lpstr>
      <vt:lpstr>微软雅黑</vt:lpstr>
      <vt:lpstr>Arial</vt:lpstr>
      <vt:lpstr>Consolas</vt:lpstr>
      <vt:lpstr>Verdana</vt:lpstr>
      <vt:lpstr>环保</vt:lpstr>
      <vt:lpstr>心之坚韧</vt:lpstr>
      <vt:lpstr>PowerPoint 演示文稿</vt:lpstr>
      <vt:lpstr>PowerPoint 演示文稿</vt:lpstr>
      <vt:lpstr>知识付费：认知升级</vt:lpstr>
      <vt:lpstr>But，Is it enough？</vt:lpstr>
      <vt:lpstr>通用电气：杰克韦尔奇</vt:lpstr>
      <vt:lpstr>拼多多：黄峥</vt:lpstr>
      <vt:lpstr>对乔布斯的三层认识</vt:lpstr>
      <vt:lpstr>Can You Do It as Jobs?</vt:lpstr>
      <vt:lpstr>知道跟做到之间的两道鸿沟</vt:lpstr>
      <vt:lpstr>心之坚韧</vt:lpstr>
      <vt:lpstr>自身经历</vt:lpstr>
      <vt:lpstr>心力只能在实践中历练成长</vt:lpstr>
      <vt:lpstr>心力：波动增强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心之坚韧</dc:title>
  <dc:creator>Wang Winstar</dc:creator>
  <cp:lastModifiedBy>Wang Winstar</cp:lastModifiedBy>
  <cp:revision>26</cp:revision>
  <dcterms:created xsi:type="dcterms:W3CDTF">2019-01-06T00:21:58Z</dcterms:created>
  <dcterms:modified xsi:type="dcterms:W3CDTF">2019-01-07T13:29:15Z</dcterms:modified>
</cp:coreProperties>
</file>